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7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E7C6-2D48-0D46-BDF1-931A08AE9BFA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1CF01-624F-5E4B-A58D-AC0675FE3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22F6B-7E05-0E43-8823-A344EBF376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6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8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6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EF7B-DBB8-D547-A3DA-85E282E47723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1587-977B-D94D-B264-44B05FC62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58"/>
          <a:stretch/>
        </p:blipFill>
        <p:spPr>
          <a:xfrm>
            <a:off x="1524001" y="417445"/>
            <a:ext cx="9660835" cy="5565912"/>
          </a:xfrm>
        </p:spPr>
      </p:pic>
      <p:sp>
        <p:nvSpPr>
          <p:cNvPr id="2" name="TextBox 1"/>
          <p:cNvSpPr txBox="1"/>
          <p:nvPr/>
        </p:nvSpPr>
        <p:spPr>
          <a:xfrm>
            <a:off x="2060714" y="834887"/>
            <a:ext cx="860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                 </a:t>
            </a:r>
            <a:r>
              <a:rPr lang="en-US" b="1" dirty="0">
                <a:solidFill>
                  <a:srgbClr val="C00000"/>
                </a:solidFill>
              </a:rPr>
              <a:t>Brochure	                LOI            GIFT	       1 page,        Gift          e-newsletter</a:t>
            </a:r>
          </a:p>
          <a:p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>
                <a:solidFill>
                  <a:srgbClr val="C00000"/>
                </a:solidFill>
              </a:rPr>
              <a:t>				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Form/Letter	               post cards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184" y="3824982"/>
            <a:ext cx="803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            Ask                Join	      Thank           Commitment	   Thanks	        Steward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9010" y="5631384"/>
            <a:ext cx="773264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4"/>
                </a:solidFill>
                <a:latin typeface="Bangla MN" charset="0"/>
                <a:ea typeface="Bangla MN" charset="0"/>
                <a:cs typeface="Bangla MN" charset="0"/>
              </a:rPr>
              <a:t>Donor Journey Map</a:t>
            </a:r>
            <a:endParaRPr lang="en-US" sz="4800" b="1" dirty="0">
              <a:ln/>
              <a:solidFill>
                <a:schemeClr val="accent4"/>
              </a:solidFill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135692">
            <a:off x="1798831" y="4119644"/>
            <a:ext cx="176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 What is this program? </a:t>
            </a:r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 Why should I join?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1200" y="4211066"/>
            <a:ext cx="233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Educate + next steps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CTA full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form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Excitement (visual)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Bangla MN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Horton</dc:creator>
  <cp:lastModifiedBy>Nicholas Horton</cp:lastModifiedBy>
  <cp:revision>1</cp:revision>
  <dcterms:created xsi:type="dcterms:W3CDTF">2018-01-12T00:31:26Z</dcterms:created>
  <dcterms:modified xsi:type="dcterms:W3CDTF">2018-01-12T00:33:13Z</dcterms:modified>
</cp:coreProperties>
</file>