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8" r:id="rId3"/>
    <p:sldId id="259" r:id="rId4"/>
    <p:sldId id="272" r:id="rId5"/>
    <p:sldId id="262" r:id="rId6"/>
    <p:sldId id="274" r:id="rId7"/>
    <p:sldId id="275" r:id="rId8"/>
    <p:sldId id="269" r:id="rId9"/>
    <p:sldId id="273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53B"/>
    <a:srgbClr val="EDE7DD"/>
    <a:srgbClr val="88746A"/>
    <a:srgbClr val="F15D22"/>
    <a:srgbClr val="591F00"/>
    <a:srgbClr val="007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6208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3EA1D-52C5-47BD-BC86-9BD2012D8233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2A608-6651-4475-A49D-BE76E0A6E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6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0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00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8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57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8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0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75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3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0827C-A85B-40B8-B387-32642D901281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11/relationships/webextension" Target="../webextensions/webextension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amp180.org/enrollme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77B6BBB-B710-4C1D-AB5E-685B38AC9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669601"/>
            <a:ext cx="9829800" cy="481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5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78341A8D-6A20-D14D-8738-39FCC82065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4489864"/>
                  </p:ext>
                </p:extLst>
              </p:nvPr>
            </p:nvGraphicFramePr>
            <p:xfrm>
              <a:off x="0" y="-1143000"/>
              <a:ext cx="12192000" cy="8001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" name="Add-in 1" title="Mentimeter - Interactive Presentations">
                <a:extLst>
                  <a:ext uri="{FF2B5EF4-FFF2-40B4-BE49-F238E27FC236}">
                    <a16:creationId xmlns:a16="http://schemas.microsoft.com/office/drawing/2014/main" id="{78341A8D-6A20-D14D-8738-39FCC82065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1143000"/>
                <a:ext cx="12192000" cy="80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57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775602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7651" y="6275703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345850" y="2133600"/>
            <a:ext cx="10753354" cy="4330606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August 6, 2020</a:t>
            </a:r>
          </a:p>
          <a:p>
            <a:pPr algn="l">
              <a:lnSpc>
                <a:spcPct val="130000"/>
              </a:lnSpc>
            </a:pPr>
            <a:endParaRPr lang="en-US" sz="20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Aron Goldman			Kevin Martone			Herschel Singer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Mentor, Enrollment Program Director	Technology Program Manager		Analytics Manager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JCamp 180			JCamp 180			JCamp 180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272788"/>
            <a:ext cx="5943600" cy="860811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381000" y="1369870"/>
            <a:ext cx="5943600" cy="76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Enrollment 2021 Drop-In: Facing the Challenge Together</a:t>
            </a:r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 descr="A person smiling next to a body of water&#10;&#10;Description automatically generated">
            <a:extLst>
              <a:ext uri="{FF2B5EF4-FFF2-40B4-BE49-F238E27FC236}">
                <a16:creationId xmlns:a16="http://schemas.microsoft.com/office/drawing/2014/main" id="{999A5FEB-D4AF-473D-AA3A-6BBC681DC2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5"/>
          <a:stretch/>
        </p:blipFill>
        <p:spPr>
          <a:xfrm>
            <a:off x="5029200" y="2764971"/>
            <a:ext cx="2368337" cy="2221526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C0FEEC7-8253-4E42-A02C-3A6B0AA7E1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743200"/>
            <a:ext cx="1706209" cy="2275955"/>
          </a:xfrm>
          <a:prstGeom prst="rect">
            <a:avLst/>
          </a:prstGeom>
        </p:spPr>
      </p:pic>
      <p:pic>
        <p:nvPicPr>
          <p:cNvPr id="1026" name="Picture 2" descr="Profile photo for Herschel Singer">
            <a:extLst>
              <a:ext uri="{FF2B5EF4-FFF2-40B4-BE49-F238E27FC236}">
                <a16:creationId xmlns:a16="http://schemas.microsoft.com/office/drawing/2014/main" id="{7933D44D-42C9-4B7F-9015-9777950B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387" y="2743200"/>
            <a:ext cx="2221526" cy="22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C9B49-A047-8B4B-BDBA-4A16B77DE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59ED12-29F0-874B-940E-1581277A9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0" y="2197273"/>
            <a:ext cx="11413404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Welcome, Introductions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Decision tree models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Breakouts and reports out (x2)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Enrollment Program Info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Enrollment challenges/Enrollment Drop-ins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Agenda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DFCFF-108D-7741-99E4-E86B1FAEC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2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7C6880DE-571F-4CEC-9D1A-1DC4A73FE0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373"/>
            <a:ext cx="12192000" cy="68658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8BC831-C4D2-49B9-9346-63FCA9FB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27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/>
                </a:solidFill>
              </a:rPr>
              <a:t>Matt Levitt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47755-F084-4A47-9ECD-DFF97085D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B55C47D-6BDC-4EC0-8093-A6F0DD925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631"/>
            <a:ext cx="10515600" cy="4351338"/>
          </a:xfrm>
        </p:spPr>
        <p:txBody>
          <a:bodyPr/>
          <a:lstStyle/>
          <a:p>
            <a:r>
              <a:rPr lang="en-US" dirty="0"/>
              <a:t>Chief Operating Officer, Ramah in the Rockies (CO)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A8DED-BE63-664F-9C3B-EA4867D38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2" y="3073100"/>
            <a:ext cx="2713264" cy="2713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A23D5-5859-654F-B857-54EDB6F25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3062214"/>
            <a:ext cx="2713264" cy="27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0" y="2197273"/>
            <a:ext cx="11413404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2000" b="1" i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How do I makeup for the loss of powerful in-person recruitment strategies in an even more competitive marketplace in 2021?</a:t>
            </a:r>
            <a:b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</a:br>
            <a:endParaRPr lang="en-US" sz="20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Breaking down the problem (discussion guide): 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How do you plan to replace lost in-person recruitment opportunities?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new investments in recruitment and retention might you implement (such as increased referral incentives, or increased online advertising)?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How might you reorient staff and board roles to face this challenge together?</a:t>
            </a:r>
          </a:p>
          <a:p>
            <a:pPr algn="l">
              <a:lnSpc>
                <a:spcPct val="130000"/>
              </a:lnSpc>
            </a:pPr>
            <a:endParaRPr lang="en-US" sz="2000" b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Breakout #1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886384-9104-A543-8C2B-777E2DE1E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2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685800" y="2197273"/>
            <a:ext cx="11413404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sz="1800" b="1" i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How do I plan for cash flow—including right now--amid substantial uncertainty about 2021 tuition revenue?</a:t>
            </a:r>
            <a:br>
              <a:rPr lang="en-US" sz="1800" b="1" i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</a:br>
            <a:endParaRPr lang="en-US" sz="1800" b="1" i="1" dirty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Breaking down the problem (discussion guide):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Do you need multiple financial scenario contingencies?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Segregating funds: Is there a risk of spending "summer revenue" before the summer?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When and how do you use (emergency) fundraising proceeds for general operations?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Is a different incentives strategy needed for 2021?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Do you need a more sophisticated (and bigger) scholarship program?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What deposit and refund policies for 2021 will be most effective and consistent with your mission?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Breakout #2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9F570-C0DE-E14A-98C1-C709A89BB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381000" y="2133600"/>
            <a:ext cx="9448800" cy="4127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Register here: 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  <a:hlinkClick r:id="rId3"/>
              </a:rPr>
              <a:t>www.jcamp180.org/enrollment</a:t>
            </a: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 </a:t>
            </a: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Registration ends Friday, </a:t>
            </a:r>
          </a:p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August 14!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Get on board!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B54BA92-CF31-A642-838F-5AB8CB2E4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19400"/>
            <a:ext cx="53880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D3C1B3C-3EA0-43A2-A402-782A7E4EB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36"/>
            <a:ext cx="12192000" cy="686587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72DD389-C0E4-45B5-8617-3C5B288AAA9B}"/>
              </a:ext>
            </a:extLst>
          </p:cNvPr>
          <p:cNvSpPr txBox="1">
            <a:spLocks/>
          </p:cNvSpPr>
          <p:nvPr/>
        </p:nvSpPr>
        <p:spPr>
          <a:xfrm>
            <a:off x="381000" y="2438400"/>
            <a:ext cx="11718204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August 13 &amp; 20</a:t>
            </a: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0809"/>
                </a:solidFill>
                <a:latin typeface="Helvetica 65 Medium"/>
                <a:cs typeface="Aharoni" pitchFamily="2" charset="-79"/>
              </a:rPr>
              <a:t>Same Zoom link you used today.</a:t>
            </a:r>
            <a:endParaRPr lang="en-US" b="1" u="sng" dirty="0">
              <a:solidFill>
                <a:srgbClr val="0070C0"/>
              </a:solidFill>
              <a:latin typeface="Helvetica 65 Medium"/>
              <a:cs typeface="Aharoni" pitchFamily="2" charset="-79"/>
            </a:endParaRPr>
          </a:p>
          <a:p>
            <a:pPr marL="457200" indent="-4572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Helvetica 65 Medium"/>
                <a:cs typeface="Aharoni" pitchFamily="2" charset="-79"/>
              </a:rPr>
              <a:t>Summer 2021 Enrollment Plans survey!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CB5CFC-247E-48C0-AF1E-A0670E61CA98}"/>
              </a:ext>
            </a:extLst>
          </p:cNvPr>
          <p:cNvSpPr txBox="1">
            <a:spLocks/>
          </p:cNvSpPr>
          <p:nvPr/>
        </p:nvSpPr>
        <p:spPr>
          <a:xfrm>
            <a:off x="1752600" y="1369870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Title Box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B812D-9067-446E-86B7-05B45B08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72789"/>
            <a:ext cx="5029202" cy="68111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3226B41E-E978-4D29-ACA9-3319ECED0BDD}"/>
              </a:ext>
            </a:extLst>
          </p:cNvPr>
          <p:cNvSpPr txBox="1">
            <a:spLocks/>
          </p:cNvSpPr>
          <p:nvPr/>
        </p:nvSpPr>
        <p:spPr>
          <a:xfrm>
            <a:off x="609600" y="1369869"/>
            <a:ext cx="3501886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>
                <a:solidFill>
                  <a:schemeClr val="bg2"/>
                </a:solidFill>
                <a:latin typeface="Gill Sans MT"/>
                <a:cs typeface="Gill Sans MT"/>
              </a:rPr>
              <a:t>Drop-in Sessions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6CBFA-0557-4BDD-AB16-B9502AB096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328259"/>
            <a:ext cx="5546004" cy="122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webextension1.xml><?xml version="1.0" encoding="utf-8"?>
<we:webextension xmlns:we="http://schemas.microsoft.com/office/webextensions/webextension/2010/11" id="{F0B1DD25-6CED-4441-8F39-76A9367EFF57}">
  <we:reference id="wa104379261" version="3.0.1.7" store="en-US" storeType="OMEX"/>
  <we:alternateReferences>
    <we:reference id="wa104379261" version="3.0.1.7" store="wa104379261" storeType="OMEX"/>
  </we:alternateReferences>
  <we:properties>
    <we:property name="mentimeter-slide" value="{&quot;seriesId&quot;:&quot;f24eb1b3d087a88f6c45bfe65e024d21&quot;,&quot;questionId&quot;:&quot;e58dcfdb625e&quot;,&quot;link&quot;:&quot;https://www.mentimeter.com/s/f24eb1b3d087a88f6c45bfe65e024d21/e58dcfdb625e/edit?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339</Words>
  <Application>Microsoft Office PowerPoint</Application>
  <PresentationFormat>Widescreen</PresentationFormat>
  <Paragraphs>62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Helvetica 65 Medium</vt:lpstr>
      <vt:lpstr>Office Theme</vt:lpstr>
      <vt:lpstr>PowerPoint Presentation</vt:lpstr>
      <vt:lpstr>PowerPoint Presentation</vt:lpstr>
      <vt:lpstr>PowerPoint Presentation</vt:lpstr>
      <vt:lpstr>PowerPoint Presentation</vt:lpstr>
      <vt:lpstr>Matt Levitt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Gold</dc:creator>
  <cp:lastModifiedBy>Kevin Martone</cp:lastModifiedBy>
  <cp:revision>55</cp:revision>
  <dcterms:created xsi:type="dcterms:W3CDTF">2012-10-25T14:17:48Z</dcterms:created>
  <dcterms:modified xsi:type="dcterms:W3CDTF">2020-08-06T17:58:37Z</dcterms:modified>
</cp:coreProperties>
</file>