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0.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handoutMasterIdLst>
    <p:handoutMasterId r:id="rId62"/>
  </p:handoutMasterIdLst>
  <p:sldIdLst>
    <p:sldId id="257" r:id="rId2"/>
    <p:sldId id="362" r:id="rId3"/>
    <p:sldId id="281" r:id="rId4"/>
    <p:sldId id="481" r:id="rId5"/>
    <p:sldId id="578" r:id="rId6"/>
    <p:sldId id="562" r:id="rId7"/>
    <p:sldId id="577" r:id="rId8"/>
    <p:sldId id="576" r:id="rId9"/>
    <p:sldId id="563" r:id="rId10"/>
    <p:sldId id="564" r:id="rId11"/>
    <p:sldId id="565" r:id="rId12"/>
    <p:sldId id="566" r:id="rId13"/>
    <p:sldId id="567" r:id="rId14"/>
    <p:sldId id="569" r:id="rId15"/>
    <p:sldId id="570" r:id="rId16"/>
    <p:sldId id="572" r:id="rId17"/>
    <p:sldId id="579" r:id="rId18"/>
    <p:sldId id="534" r:id="rId19"/>
    <p:sldId id="535" r:id="rId20"/>
    <p:sldId id="536" r:id="rId21"/>
    <p:sldId id="537" r:id="rId22"/>
    <p:sldId id="538" r:id="rId23"/>
    <p:sldId id="533" r:id="rId24"/>
    <p:sldId id="548" r:id="rId25"/>
    <p:sldId id="547" r:id="rId26"/>
    <p:sldId id="523" r:id="rId27"/>
    <p:sldId id="524" r:id="rId28"/>
    <p:sldId id="525" r:id="rId29"/>
    <p:sldId id="526" r:id="rId30"/>
    <p:sldId id="527" r:id="rId31"/>
    <p:sldId id="528" r:id="rId32"/>
    <p:sldId id="529" r:id="rId33"/>
    <p:sldId id="546" r:id="rId34"/>
    <p:sldId id="549" r:id="rId35"/>
    <p:sldId id="541" r:id="rId36"/>
    <p:sldId id="551" r:id="rId37"/>
    <p:sldId id="542" r:id="rId38"/>
    <p:sldId id="543" r:id="rId39"/>
    <p:sldId id="518" r:id="rId40"/>
    <p:sldId id="552" r:id="rId41"/>
    <p:sldId id="580" r:id="rId42"/>
    <p:sldId id="520" r:id="rId43"/>
    <p:sldId id="544" r:id="rId44"/>
    <p:sldId id="554" r:id="rId45"/>
    <p:sldId id="553" r:id="rId46"/>
    <p:sldId id="555" r:id="rId47"/>
    <p:sldId id="556" r:id="rId48"/>
    <p:sldId id="582" r:id="rId49"/>
    <p:sldId id="557" r:id="rId50"/>
    <p:sldId id="558" r:id="rId51"/>
    <p:sldId id="584" r:id="rId52"/>
    <p:sldId id="559" r:id="rId53"/>
    <p:sldId id="583" r:id="rId54"/>
    <p:sldId id="560" r:id="rId55"/>
    <p:sldId id="585" r:id="rId56"/>
    <p:sldId id="561" r:id="rId57"/>
    <p:sldId id="521" r:id="rId58"/>
    <p:sldId id="581" r:id="rId59"/>
    <p:sldId id="476" r:id="rId60"/>
  </p:sldIdLst>
  <p:sldSz cx="9144000" cy="6858000" type="screen4x3"/>
  <p:notesSz cx="9296400" cy="6881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B321B"/>
    <a:srgbClr val="176B9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88" autoAdjust="0"/>
    <p:restoredTop sz="99657" autoAdjust="0"/>
  </p:normalViewPr>
  <p:slideViewPr>
    <p:cSldViewPr snapToGrid="0" snapToObjects="1">
      <p:cViewPr varScale="1">
        <p:scale>
          <a:sx n="84" d="100"/>
          <a:sy n="84" d="100"/>
        </p:scale>
        <p:origin x="-1152" y="-10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816"/>
    </p:cViewPr>
  </p:sorterViewPr>
  <p:notesViewPr>
    <p:cSldViewPr snapToGrid="0" snapToObjects="1">
      <p:cViewPr>
        <p:scale>
          <a:sx n="140" d="100"/>
          <a:sy n="140" d="100"/>
        </p:scale>
        <p:origin x="-1692" y="372"/>
      </p:cViewPr>
      <p:guideLst>
        <p:guide orient="horz" pos="2168"/>
        <p:guide pos="29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interSettings" Target="printerSettings/printerSettings1.bin"/><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notesMaster" Target="notesMasters/notesMaster1.xml"/><Relationship Id="rId62" Type="http://schemas.openxmlformats.org/officeDocument/2006/relationships/handoutMaster" Target="handoutMasters/handout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080E21-D5F0-5F42-8DA9-E565273EFF46}" type="doc">
      <dgm:prSet loTypeId="urn:microsoft.com/office/officeart/2005/8/layout/pyramid1" loCatId="" qsTypeId="urn:microsoft.com/office/officeart/2005/8/quickstyle/simple4" qsCatId="simple" csTypeId="urn:microsoft.com/office/officeart/2005/8/colors/colorful1" csCatId="colorful" phldr="1"/>
      <dgm:spPr/>
    </dgm:pt>
    <dgm:pt modelId="{689E31F2-ACA4-A64E-ADC2-1650DD9EF123}">
      <dgm:prSet phldrT="[Text]"/>
      <dgm:spPr/>
      <dgm:t>
        <a:bodyPr/>
        <a:lstStyle/>
        <a:p>
          <a:r>
            <a:rPr lang="en-US" dirty="0" smtClean="0"/>
            <a:t>One $100K</a:t>
          </a:r>
          <a:endParaRPr lang="en-US" dirty="0"/>
        </a:p>
      </dgm:t>
    </dgm:pt>
    <dgm:pt modelId="{94476A41-4ADA-204C-AB5A-10ACCEB087BE}" type="parTrans" cxnId="{D0A8CA72-985B-2F4D-8216-EB71A268B2A1}">
      <dgm:prSet/>
      <dgm:spPr/>
      <dgm:t>
        <a:bodyPr/>
        <a:lstStyle/>
        <a:p>
          <a:endParaRPr lang="en-US"/>
        </a:p>
      </dgm:t>
    </dgm:pt>
    <dgm:pt modelId="{7CE2759D-92E8-C741-9134-CC4A26E7CE30}" type="sibTrans" cxnId="{D0A8CA72-985B-2F4D-8216-EB71A268B2A1}">
      <dgm:prSet/>
      <dgm:spPr/>
      <dgm:t>
        <a:bodyPr/>
        <a:lstStyle/>
        <a:p>
          <a:endParaRPr lang="en-US"/>
        </a:p>
      </dgm:t>
    </dgm:pt>
    <dgm:pt modelId="{DFA70E0F-B23E-DF45-9DD3-611BFBDF37EC}">
      <dgm:prSet phldrT="[Text]"/>
      <dgm:spPr/>
      <dgm:t>
        <a:bodyPr/>
        <a:lstStyle/>
        <a:p>
          <a:r>
            <a:rPr lang="en-US" dirty="0" smtClean="0"/>
            <a:t>Some $1K</a:t>
          </a:r>
          <a:endParaRPr lang="en-US" dirty="0"/>
        </a:p>
      </dgm:t>
    </dgm:pt>
    <dgm:pt modelId="{F479B3A0-FDD1-2247-9448-E97727039BFF}" type="parTrans" cxnId="{4E6CF7EE-B31C-ED42-823B-DB1879F271CD}">
      <dgm:prSet/>
      <dgm:spPr/>
      <dgm:t>
        <a:bodyPr/>
        <a:lstStyle/>
        <a:p>
          <a:endParaRPr lang="en-US"/>
        </a:p>
      </dgm:t>
    </dgm:pt>
    <dgm:pt modelId="{605B58A7-FDEE-CF46-879B-9CB646347496}" type="sibTrans" cxnId="{4E6CF7EE-B31C-ED42-823B-DB1879F271CD}">
      <dgm:prSet/>
      <dgm:spPr/>
      <dgm:t>
        <a:bodyPr/>
        <a:lstStyle/>
        <a:p>
          <a:endParaRPr lang="en-US"/>
        </a:p>
      </dgm:t>
    </dgm:pt>
    <dgm:pt modelId="{3CD28F9A-205E-944F-830E-7153F74A87C5}">
      <dgm:prSet phldrT="[Text]"/>
      <dgm:spPr/>
      <dgm:t>
        <a:bodyPr/>
        <a:lstStyle/>
        <a:p>
          <a:r>
            <a:rPr lang="en-US" dirty="0" smtClean="0"/>
            <a:t>Many, many $100 gifts from Camp Fans</a:t>
          </a:r>
          <a:endParaRPr lang="en-US" dirty="0"/>
        </a:p>
      </dgm:t>
    </dgm:pt>
    <dgm:pt modelId="{4EBB6069-B0F1-1E4B-B4A8-98AC01EADDF3}" type="parTrans" cxnId="{728CFA69-DAC3-5649-BBD3-2F1E906FF84C}">
      <dgm:prSet/>
      <dgm:spPr/>
      <dgm:t>
        <a:bodyPr/>
        <a:lstStyle/>
        <a:p>
          <a:endParaRPr lang="en-US"/>
        </a:p>
      </dgm:t>
    </dgm:pt>
    <dgm:pt modelId="{7FF299EC-A1C9-1441-A7C7-7F0D437BBC08}" type="sibTrans" cxnId="{728CFA69-DAC3-5649-BBD3-2F1E906FF84C}">
      <dgm:prSet/>
      <dgm:spPr/>
      <dgm:t>
        <a:bodyPr/>
        <a:lstStyle/>
        <a:p>
          <a:endParaRPr lang="en-US"/>
        </a:p>
      </dgm:t>
    </dgm:pt>
    <dgm:pt modelId="{94960062-521E-EE4B-B438-5845B90E84C3}" type="pres">
      <dgm:prSet presAssocID="{61080E21-D5F0-5F42-8DA9-E565273EFF46}" presName="Name0" presStyleCnt="0">
        <dgm:presLayoutVars>
          <dgm:dir/>
          <dgm:animLvl val="lvl"/>
          <dgm:resizeHandles val="exact"/>
        </dgm:presLayoutVars>
      </dgm:prSet>
      <dgm:spPr/>
    </dgm:pt>
    <dgm:pt modelId="{16AA4885-CDA7-D24F-A719-4C7FF96ADF67}" type="pres">
      <dgm:prSet presAssocID="{689E31F2-ACA4-A64E-ADC2-1650DD9EF123}" presName="Name8" presStyleCnt="0"/>
      <dgm:spPr/>
    </dgm:pt>
    <dgm:pt modelId="{E2CE910B-10A4-5E41-A29B-12E0C03C0226}" type="pres">
      <dgm:prSet presAssocID="{689E31F2-ACA4-A64E-ADC2-1650DD9EF123}" presName="level" presStyleLbl="node1" presStyleIdx="0" presStyleCnt="3">
        <dgm:presLayoutVars>
          <dgm:chMax val="1"/>
          <dgm:bulletEnabled val="1"/>
        </dgm:presLayoutVars>
      </dgm:prSet>
      <dgm:spPr/>
      <dgm:t>
        <a:bodyPr/>
        <a:lstStyle/>
        <a:p>
          <a:endParaRPr lang="en-US"/>
        </a:p>
      </dgm:t>
    </dgm:pt>
    <dgm:pt modelId="{5049B872-0C6C-C84D-A99E-B30EA4E9E3E9}" type="pres">
      <dgm:prSet presAssocID="{689E31F2-ACA4-A64E-ADC2-1650DD9EF123}" presName="levelTx" presStyleLbl="revTx" presStyleIdx="0" presStyleCnt="0">
        <dgm:presLayoutVars>
          <dgm:chMax val="1"/>
          <dgm:bulletEnabled val="1"/>
        </dgm:presLayoutVars>
      </dgm:prSet>
      <dgm:spPr/>
      <dgm:t>
        <a:bodyPr/>
        <a:lstStyle/>
        <a:p>
          <a:endParaRPr lang="en-US"/>
        </a:p>
      </dgm:t>
    </dgm:pt>
    <dgm:pt modelId="{45C41613-B0A5-D74B-B4ED-67F4039976E1}" type="pres">
      <dgm:prSet presAssocID="{DFA70E0F-B23E-DF45-9DD3-611BFBDF37EC}" presName="Name8" presStyleCnt="0"/>
      <dgm:spPr/>
    </dgm:pt>
    <dgm:pt modelId="{452882C7-6F5A-8641-9DEF-B1ED35DB3303}" type="pres">
      <dgm:prSet presAssocID="{DFA70E0F-B23E-DF45-9DD3-611BFBDF37EC}" presName="level" presStyleLbl="node1" presStyleIdx="1" presStyleCnt="3">
        <dgm:presLayoutVars>
          <dgm:chMax val="1"/>
          <dgm:bulletEnabled val="1"/>
        </dgm:presLayoutVars>
      </dgm:prSet>
      <dgm:spPr/>
      <dgm:t>
        <a:bodyPr/>
        <a:lstStyle/>
        <a:p>
          <a:endParaRPr lang="en-US"/>
        </a:p>
      </dgm:t>
    </dgm:pt>
    <dgm:pt modelId="{842F3514-AC68-CD4C-9842-3598A9DDBEB0}" type="pres">
      <dgm:prSet presAssocID="{DFA70E0F-B23E-DF45-9DD3-611BFBDF37EC}" presName="levelTx" presStyleLbl="revTx" presStyleIdx="0" presStyleCnt="0">
        <dgm:presLayoutVars>
          <dgm:chMax val="1"/>
          <dgm:bulletEnabled val="1"/>
        </dgm:presLayoutVars>
      </dgm:prSet>
      <dgm:spPr/>
      <dgm:t>
        <a:bodyPr/>
        <a:lstStyle/>
        <a:p>
          <a:endParaRPr lang="en-US"/>
        </a:p>
      </dgm:t>
    </dgm:pt>
    <dgm:pt modelId="{31EC90A7-2537-A04F-89D0-5775EC40902B}" type="pres">
      <dgm:prSet presAssocID="{3CD28F9A-205E-944F-830E-7153F74A87C5}" presName="Name8" presStyleCnt="0"/>
      <dgm:spPr/>
    </dgm:pt>
    <dgm:pt modelId="{2CA70996-9D66-7343-A332-5671628451DF}" type="pres">
      <dgm:prSet presAssocID="{3CD28F9A-205E-944F-830E-7153F74A87C5}" presName="level" presStyleLbl="node1" presStyleIdx="2" presStyleCnt="3">
        <dgm:presLayoutVars>
          <dgm:chMax val="1"/>
          <dgm:bulletEnabled val="1"/>
        </dgm:presLayoutVars>
      </dgm:prSet>
      <dgm:spPr/>
      <dgm:t>
        <a:bodyPr/>
        <a:lstStyle/>
        <a:p>
          <a:endParaRPr lang="en-US"/>
        </a:p>
      </dgm:t>
    </dgm:pt>
    <dgm:pt modelId="{DBED8D82-B159-6C43-88FF-2DC407802910}" type="pres">
      <dgm:prSet presAssocID="{3CD28F9A-205E-944F-830E-7153F74A87C5}" presName="levelTx" presStyleLbl="revTx" presStyleIdx="0" presStyleCnt="0">
        <dgm:presLayoutVars>
          <dgm:chMax val="1"/>
          <dgm:bulletEnabled val="1"/>
        </dgm:presLayoutVars>
      </dgm:prSet>
      <dgm:spPr/>
      <dgm:t>
        <a:bodyPr/>
        <a:lstStyle/>
        <a:p>
          <a:endParaRPr lang="en-US"/>
        </a:p>
      </dgm:t>
    </dgm:pt>
  </dgm:ptLst>
  <dgm:cxnLst>
    <dgm:cxn modelId="{43B05B33-F13C-904A-A821-E4036EBA7753}" type="presOf" srcId="{3CD28F9A-205E-944F-830E-7153F74A87C5}" destId="{2CA70996-9D66-7343-A332-5671628451DF}" srcOrd="0" destOrd="0" presId="urn:microsoft.com/office/officeart/2005/8/layout/pyramid1"/>
    <dgm:cxn modelId="{06F61615-55AA-EE48-A56D-AF66B24207E8}" type="presOf" srcId="{DFA70E0F-B23E-DF45-9DD3-611BFBDF37EC}" destId="{452882C7-6F5A-8641-9DEF-B1ED35DB3303}" srcOrd="0" destOrd="0" presId="urn:microsoft.com/office/officeart/2005/8/layout/pyramid1"/>
    <dgm:cxn modelId="{C4E0887E-A1B8-A240-B112-F19C2CFE56F3}" type="presOf" srcId="{689E31F2-ACA4-A64E-ADC2-1650DD9EF123}" destId="{E2CE910B-10A4-5E41-A29B-12E0C03C0226}" srcOrd="0" destOrd="0" presId="urn:microsoft.com/office/officeart/2005/8/layout/pyramid1"/>
    <dgm:cxn modelId="{8013435C-3A5D-A342-92AC-47CF1C9DAB49}" type="presOf" srcId="{DFA70E0F-B23E-DF45-9DD3-611BFBDF37EC}" destId="{842F3514-AC68-CD4C-9842-3598A9DDBEB0}" srcOrd="1" destOrd="0" presId="urn:microsoft.com/office/officeart/2005/8/layout/pyramid1"/>
    <dgm:cxn modelId="{D0A8CA72-985B-2F4D-8216-EB71A268B2A1}" srcId="{61080E21-D5F0-5F42-8DA9-E565273EFF46}" destId="{689E31F2-ACA4-A64E-ADC2-1650DD9EF123}" srcOrd="0" destOrd="0" parTransId="{94476A41-4ADA-204C-AB5A-10ACCEB087BE}" sibTransId="{7CE2759D-92E8-C741-9134-CC4A26E7CE30}"/>
    <dgm:cxn modelId="{C72E7793-E839-6F4C-8816-D45F478C7E9B}" type="presOf" srcId="{689E31F2-ACA4-A64E-ADC2-1650DD9EF123}" destId="{5049B872-0C6C-C84D-A99E-B30EA4E9E3E9}" srcOrd="1" destOrd="0" presId="urn:microsoft.com/office/officeart/2005/8/layout/pyramid1"/>
    <dgm:cxn modelId="{5DB691BB-6C7C-B640-A305-3D9924B7700A}" type="presOf" srcId="{61080E21-D5F0-5F42-8DA9-E565273EFF46}" destId="{94960062-521E-EE4B-B438-5845B90E84C3}" srcOrd="0" destOrd="0" presId="urn:microsoft.com/office/officeart/2005/8/layout/pyramid1"/>
    <dgm:cxn modelId="{4E6CF7EE-B31C-ED42-823B-DB1879F271CD}" srcId="{61080E21-D5F0-5F42-8DA9-E565273EFF46}" destId="{DFA70E0F-B23E-DF45-9DD3-611BFBDF37EC}" srcOrd="1" destOrd="0" parTransId="{F479B3A0-FDD1-2247-9448-E97727039BFF}" sibTransId="{605B58A7-FDEE-CF46-879B-9CB646347496}"/>
    <dgm:cxn modelId="{19BB4021-8F66-E949-8A15-84FDE0074448}" type="presOf" srcId="{3CD28F9A-205E-944F-830E-7153F74A87C5}" destId="{DBED8D82-B159-6C43-88FF-2DC407802910}" srcOrd="1" destOrd="0" presId="urn:microsoft.com/office/officeart/2005/8/layout/pyramid1"/>
    <dgm:cxn modelId="{728CFA69-DAC3-5649-BBD3-2F1E906FF84C}" srcId="{61080E21-D5F0-5F42-8DA9-E565273EFF46}" destId="{3CD28F9A-205E-944F-830E-7153F74A87C5}" srcOrd="2" destOrd="0" parTransId="{4EBB6069-B0F1-1E4B-B4A8-98AC01EADDF3}" sibTransId="{7FF299EC-A1C9-1441-A7C7-7F0D437BBC08}"/>
    <dgm:cxn modelId="{16EB2262-0187-9A43-ACF1-5FBF2A8042E7}" type="presParOf" srcId="{94960062-521E-EE4B-B438-5845B90E84C3}" destId="{16AA4885-CDA7-D24F-A719-4C7FF96ADF67}" srcOrd="0" destOrd="0" presId="urn:microsoft.com/office/officeart/2005/8/layout/pyramid1"/>
    <dgm:cxn modelId="{6D7294DC-E918-FE47-A5E8-42F6EB9C8CBE}" type="presParOf" srcId="{16AA4885-CDA7-D24F-A719-4C7FF96ADF67}" destId="{E2CE910B-10A4-5E41-A29B-12E0C03C0226}" srcOrd="0" destOrd="0" presId="urn:microsoft.com/office/officeart/2005/8/layout/pyramid1"/>
    <dgm:cxn modelId="{BEFBC7EA-B194-8649-B443-D8BD777092E1}" type="presParOf" srcId="{16AA4885-CDA7-D24F-A719-4C7FF96ADF67}" destId="{5049B872-0C6C-C84D-A99E-B30EA4E9E3E9}" srcOrd="1" destOrd="0" presId="urn:microsoft.com/office/officeart/2005/8/layout/pyramid1"/>
    <dgm:cxn modelId="{ECABD889-951A-474B-ADCD-D5F2AE80BD1E}" type="presParOf" srcId="{94960062-521E-EE4B-B438-5845B90E84C3}" destId="{45C41613-B0A5-D74B-B4ED-67F4039976E1}" srcOrd="1" destOrd="0" presId="urn:microsoft.com/office/officeart/2005/8/layout/pyramid1"/>
    <dgm:cxn modelId="{15CB1E09-42B0-9549-8BDC-545147C7BD6F}" type="presParOf" srcId="{45C41613-B0A5-D74B-B4ED-67F4039976E1}" destId="{452882C7-6F5A-8641-9DEF-B1ED35DB3303}" srcOrd="0" destOrd="0" presId="urn:microsoft.com/office/officeart/2005/8/layout/pyramid1"/>
    <dgm:cxn modelId="{A0075952-274E-9646-97E1-F5DED1E8E8F6}" type="presParOf" srcId="{45C41613-B0A5-D74B-B4ED-67F4039976E1}" destId="{842F3514-AC68-CD4C-9842-3598A9DDBEB0}" srcOrd="1" destOrd="0" presId="urn:microsoft.com/office/officeart/2005/8/layout/pyramid1"/>
    <dgm:cxn modelId="{CA72A3E1-D2E9-E446-B9E9-724D123CADDC}" type="presParOf" srcId="{94960062-521E-EE4B-B438-5845B90E84C3}" destId="{31EC90A7-2537-A04F-89D0-5775EC40902B}" srcOrd="2" destOrd="0" presId="urn:microsoft.com/office/officeart/2005/8/layout/pyramid1"/>
    <dgm:cxn modelId="{69F4EE9C-309B-2E47-BF74-024EC82A7F34}" type="presParOf" srcId="{31EC90A7-2537-A04F-89D0-5775EC40902B}" destId="{2CA70996-9D66-7343-A332-5671628451DF}" srcOrd="0" destOrd="0" presId="urn:microsoft.com/office/officeart/2005/8/layout/pyramid1"/>
    <dgm:cxn modelId="{ECDA2455-E30E-EC4F-9141-AE67E13885B3}" type="presParOf" srcId="{31EC90A7-2537-A04F-89D0-5775EC40902B}" destId="{DBED8D82-B159-6C43-88FF-2DC407802910}"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CB223DB-AE5F-DF42-8F63-BBCE02E67A6E}" type="doc">
      <dgm:prSet loTypeId="urn:microsoft.com/office/officeart/2005/8/layout/hProcess6" loCatId="" qsTypeId="urn:microsoft.com/office/officeart/2005/8/quickstyle/simple4" qsCatId="simple" csTypeId="urn:microsoft.com/office/officeart/2005/8/colors/colorful1" csCatId="colorful" phldr="1"/>
      <dgm:spPr/>
      <dgm:t>
        <a:bodyPr/>
        <a:lstStyle/>
        <a:p>
          <a:endParaRPr lang="en-US"/>
        </a:p>
      </dgm:t>
    </dgm:pt>
    <dgm:pt modelId="{35A88C18-2C09-0749-95C6-9B87176CEB41}">
      <dgm:prSet phldrT="[Text]"/>
      <dgm:spPr/>
      <dgm:t>
        <a:bodyPr/>
        <a:lstStyle/>
        <a:p>
          <a:r>
            <a:rPr lang="en-US" dirty="0" smtClean="0"/>
            <a:t>Identify</a:t>
          </a:r>
          <a:endParaRPr lang="en-US" dirty="0"/>
        </a:p>
      </dgm:t>
    </dgm:pt>
    <dgm:pt modelId="{FB6D6AE5-ED99-4345-9B05-0DA62EA71F1F}" type="parTrans" cxnId="{921B2A0A-CA69-AC4A-AC83-FD42A4C12368}">
      <dgm:prSet/>
      <dgm:spPr/>
      <dgm:t>
        <a:bodyPr/>
        <a:lstStyle/>
        <a:p>
          <a:endParaRPr lang="en-US"/>
        </a:p>
      </dgm:t>
    </dgm:pt>
    <dgm:pt modelId="{E63676E6-FDC7-F94B-B7B5-4FA68A782307}" type="sibTrans" cxnId="{921B2A0A-CA69-AC4A-AC83-FD42A4C12368}">
      <dgm:prSet/>
      <dgm:spPr/>
      <dgm:t>
        <a:bodyPr/>
        <a:lstStyle/>
        <a:p>
          <a:endParaRPr lang="en-US"/>
        </a:p>
      </dgm:t>
    </dgm:pt>
    <dgm:pt modelId="{94B60333-F5AF-CA46-8C51-89DA4D7DA3C9}">
      <dgm:prSet phldrT="[Text]"/>
      <dgm:spPr/>
      <dgm:t>
        <a:bodyPr/>
        <a:lstStyle/>
        <a:p>
          <a:r>
            <a:rPr lang="en-US" dirty="0" smtClean="0"/>
            <a:t>Pull reports</a:t>
          </a:r>
          <a:endParaRPr lang="en-US" dirty="0"/>
        </a:p>
      </dgm:t>
    </dgm:pt>
    <dgm:pt modelId="{A9AC8AD3-0F75-1249-B4E2-2E9B53675B42}" type="parTrans" cxnId="{6F2F1253-AE20-3749-9D74-E59EF7A4BA93}">
      <dgm:prSet/>
      <dgm:spPr/>
      <dgm:t>
        <a:bodyPr/>
        <a:lstStyle/>
        <a:p>
          <a:endParaRPr lang="en-US"/>
        </a:p>
      </dgm:t>
    </dgm:pt>
    <dgm:pt modelId="{15C9CC10-82D0-0347-B4E9-6B319424C92C}" type="sibTrans" cxnId="{6F2F1253-AE20-3749-9D74-E59EF7A4BA93}">
      <dgm:prSet/>
      <dgm:spPr/>
      <dgm:t>
        <a:bodyPr/>
        <a:lstStyle/>
        <a:p>
          <a:endParaRPr lang="en-US"/>
        </a:p>
      </dgm:t>
    </dgm:pt>
    <dgm:pt modelId="{50C2A71A-B0FA-9345-B8F4-2EB47A521A86}">
      <dgm:prSet phldrT="[Text]"/>
      <dgm:spPr/>
      <dgm:t>
        <a:bodyPr/>
        <a:lstStyle/>
        <a:p>
          <a:r>
            <a:rPr lang="en-US" dirty="0" smtClean="0"/>
            <a:t>Segment</a:t>
          </a:r>
          <a:endParaRPr lang="en-US" dirty="0"/>
        </a:p>
      </dgm:t>
    </dgm:pt>
    <dgm:pt modelId="{316F50EE-C2FB-F34C-8A13-274CAFE22FD0}" type="parTrans" cxnId="{50849099-C46E-AA4C-B29F-CDFB2C4B30CC}">
      <dgm:prSet/>
      <dgm:spPr/>
      <dgm:t>
        <a:bodyPr/>
        <a:lstStyle/>
        <a:p>
          <a:endParaRPr lang="en-US"/>
        </a:p>
      </dgm:t>
    </dgm:pt>
    <dgm:pt modelId="{F8022ADB-4195-7B40-9D4C-BE87E4DBD746}" type="sibTrans" cxnId="{50849099-C46E-AA4C-B29F-CDFB2C4B30CC}">
      <dgm:prSet/>
      <dgm:spPr/>
      <dgm:t>
        <a:bodyPr/>
        <a:lstStyle/>
        <a:p>
          <a:endParaRPr lang="en-US"/>
        </a:p>
      </dgm:t>
    </dgm:pt>
    <dgm:pt modelId="{3D599BFF-E9A2-0E45-8587-863C894A83C9}">
      <dgm:prSet phldrT="[Text]"/>
      <dgm:spPr/>
      <dgm:t>
        <a:bodyPr/>
        <a:lstStyle/>
        <a:p>
          <a:r>
            <a:rPr lang="en-US" dirty="0" smtClean="0"/>
            <a:t>Qualify</a:t>
          </a:r>
          <a:endParaRPr lang="en-US" dirty="0"/>
        </a:p>
      </dgm:t>
    </dgm:pt>
    <dgm:pt modelId="{FC3C4CBA-4768-EA4C-A673-E8572F224409}" type="parTrans" cxnId="{D203398C-2C10-674F-940F-91820FACF689}">
      <dgm:prSet/>
      <dgm:spPr/>
      <dgm:t>
        <a:bodyPr/>
        <a:lstStyle/>
        <a:p>
          <a:endParaRPr lang="en-US"/>
        </a:p>
      </dgm:t>
    </dgm:pt>
    <dgm:pt modelId="{1F9F203A-635D-F944-A072-95DF6B3A5337}" type="sibTrans" cxnId="{D203398C-2C10-674F-940F-91820FACF689}">
      <dgm:prSet/>
      <dgm:spPr/>
      <dgm:t>
        <a:bodyPr/>
        <a:lstStyle/>
        <a:p>
          <a:endParaRPr lang="en-US"/>
        </a:p>
      </dgm:t>
    </dgm:pt>
    <dgm:pt modelId="{86CF0CB8-92EB-EA4E-A9E9-3D1210C2069E}">
      <dgm:prSet phldrT="[Text]"/>
      <dgm:spPr/>
      <dgm:t>
        <a:bodyPr/>
        <a:lstStyle/>
        <a:p>
          <a:r>
            <a:rPr lang="en-US" dirty="0" smtClean="0"/>
            <a:t>Capacity</a:t>
          </a:r>
          <a:endParaRPr lang="en-US" dirty="0"/>
        </a:p>
      </dgm:t>
    </dgm:pt>
    <dgm:pt modelId="{1346E149-F5A2-E64C-A25D-08E528922978}" type="parTrans" cxnId="{B199105D-4851-B74D-89B1-E16758C9C699}">
      <dgm:prSet/>
      <dgm:spPr/>
      <dgm:t>
        <a:bodyPr/>
        <a:lstStyle/>
        <a:p>
          <a:endParaRPr lang="en-US"/>
        </a:p>
      </dgm:t>
    </dgm:pt>
    <dgm:pt modelId="{DB990F7F-A672-534E-B982-03ABFA983E98}" type="sibTrans" cxnId="{B199105D-4851-B74D-89B1-E16758C9C699}">
      <dgm:prSet/>
      <dgm:spPr/>
      <dgm:t>
        <a:bodyPr/>
        <a:lstStyle/>
        <a:p>
          <a:endParaRPr lang="en-US"/>
        </a:p>
      </dgm:t>
    </dgm:pt>
    <dgm:pt modelId="{5EB2D28F-DCD8-974F-86AA-BC948D6F9459}">
      <dgm:prSet phldrT="[Text]"/>
      <dgm:spPr/>
      <dgm:t>
        <a:bodyPr/>
        <a:lstStyle/>
        <a:p>
          <a:r>
            <a:rPr lang="en-US" dirty="0" smtClean="0"/>
            <a:t>Cultivate</a:t>
          </a:r>
          <a:endParaRPr lang="en-US" dirty="0"/>
        </a:p>
      </dgm:t>
    </dgm:pt>
    <dgm:pt modelId="{F18AA101-8A61-2047-85FB-4C3127580EF7}" type="parTrans" cxnId="{907F6C7A-6326-CF44-801A-07DB3AA9CA79}">
      <dgm:prSet/>
      <dgm:spPr/>
      <dgm:t>
        <a:bodyPr/>
        <a:lstStyle/>
        <a:p>
          <a:endParaRPr lang="en-US"/>
        </a:p>
      </dgm:t>
    </dgm:pt>
    <dgm:pt modelId="{44A0598C-8046-F04F-977A-657EBFF6A567}" type="sibTrans" cxnId="{907F6C7A-6326-CF44-801A-07DB3AA9CA79}">
      <dgm:prSet/>
      <dgm:spPr/>
      <dgm:t>
        <a:bodyPr/>
        <a:lstStyle/>
        <a:p>
          <a:endParaRPr lang="en-US"/>
        </a:p>
      </dgm:t>
    </dgm:pt>
    <dgm:pt modelId="{ECF8371B-C39E-2346-A611-BE5616860F6C}">
      <dgm:prSet phldrT="[Text]"/>
      <dgm:spPr/>
      <dgm:t>
        <a:bodyPr/>
        <a:lstStyle/>
        <a:p>
          <a:r>
            <a:rPr lang="en-US" dirty="0" smtClean="0"/>
            <a:t>Interests</a:t>
          </a:r>
          <a:endParaRPr lang="en-US" dirty="0"/>
        </a:p>
      </dgm:t>
    </dgm:pt>
    <dgm:pt modelId="{72BF4CC8-5641-854F-9759-6CB501D27D80}" type="parTrans" cxnId="{155354E8-E729-3946-8A6C-C259C7A53D0D}">
      <dgm:prSet/>
      <dgm:spPr/>
      <dgm:t>
        <a:bodyPr/>
        <a:lstStyle/>
        <a:p>
          <a:endParaRPr lang="en-US"/>
        </a:p>
      </dgm:t>
    </dgm:pt>
    <dgm:pt modelId="{EB84095C-108B-E746-8E28-8750C55100D7}" type="sibTrans" cxnId="{155354E8-E729-3946-8A6C-C259C7A53D0D}">
      <dgm:prSet/>
      <dgm:spPr/>
      <dgm:t>
        <a:bodyPr/>
        <a:lstStyle/>
        <a:p>
          <a:endParaRPr lang="en-US"/>
        </a:p>
      </dgm:t>
    </dgm:pt>
    <dgm:pt modelId="{46477450-BD43-7A4A-A38E-714F551842D5}">
      <dgm:prSet phldrT="[Text]"/>
      <dgm:spPr/>
      <dgm:t>
        <a:bodyPr/>
        <a:lstStyle/>
        <a:p>
          <a:r>
            <a:rPr lang="en-US" dirty="0" smtClean="0"/>
            <a:t>Bring closer</a:t>
          </a:r>
          <a:endParaRPr lang="en-US" dirty="0"/>
        </a:p>
      </dgm:t>
    </dgm:pt>
    <dgm:pt modelId="{5A6434BA-93A8-294D-8764-42B41B858EE9}" type="parTrans" cxnId="{564E65AB-A43C-8845-9F9E-97EFD530B122}">
      <dgm:prSet/>
      <dgm:spPr/>
      <dgm:t>
        <a:bodyPr/>
        <a:lstStyle/>
        <a:p>
          <a:endParaRPr lang="en-US"/>
        </a:p>
      </dgm:t>
    </dgm:pt>
    <dgm:pt modelId="{BB61D896-1B25-324B-96C0-B3FE8ACBD698}" type="sibTrans" cxnId="{564E65AB-A43C-8845-9F9E-97EFD530B122}">
      <dgm:prSet/>
      <dgm:spPr/>
      <dgm:t>
        <a:bodyPr/>
        <a:lstStyle/>
        <a:p>
          <a:endParaRPr lang="en-US"/>
        </a:p>
      </dgm:t>
    </dgm:pt>
    <dgm:pt modelId="{0AB4F984-F4E9-D544-AC16-71C2E2AD7676}">
      <dgm:prSet phldrT="[Text]"/>
      <dgm:spPr/>
      <dgm:t>
        <a:bodyPr/>
        <a:lstStyle/>
        <a:p>
          <a:r>
            <a:rPr lang="en-US" dirty="0" smtClean="0"/>
            <a:t>Research</a:t>
          </a:r>
          <a:endParaRPr lang="en-US" dirty="0"/>
        </a:p>
      </dgm:t>
    </dgm:pt>
    <dgm:pt modelId="{7DD1947C-2770-8248-8805-0A33361610F9}" type="parTrans" cxnId="{1E085729-9BF8-FF4C-A2CA-5752A1E74D65}">
      <dgm:prSet/>
      <dgm:spPr/>
      <dgm:t>
        <a:bodyPr/>
        <a:lstStyle/>
        <a:p>
          <a:endParaRPr lang="en-US"/>
        </a:p>
      </dgm:t>
    </dgm:pt>
    <dgm:pt modelId="{EF58A96C-7BD1-D649-9FE2-548157A19A9F}" type="sibTrans" cxnId="{1E085729-9BF8-FF4C-A2CA-5752A1E74D65}">
      <dgm:prSet/>
      <dgm:spPr/>
      <dgm:t>
        <a:bodyPr/>
        <a:lstStyle/>
        <a:p>
          <a:endParaRPr lang="en-US"/>
        </a:p>
      </dgm:t>
    </dgm:pt>
    <dgm:pt modelId="{D9FB8704-ED4B-8D49-BD21-E969BFFF80A3}">
      <dgm:prSet phldrT="[Text]"/>
      <dgm:spPr/>
      <dgm:t>
        <a:bodyPr/>
        <a:lstStyle/>
        <a:p>
          <a:r>
            <a:rPr lang="en-US" dirty="0" smtClean="0"/>
            <a:t>Involve</a:t>
          </a:r>
          <a:endParaRPr lang="en-US" dirty="0"/>
        </a:p>
      </dgm:t>
    </dgm:pt>
    <dgm:pt modelId="{13260DD6-D49E-8D48-AAC5-8BBDBEF14646}" type="parTrans" cxnId="{F24F7B23-0FC0-5847-9B65-44423BFAD001}">
      <dgm:prSet/>
      <dgm:spPr/>
      <dgm:t>
        <a:bodyPr/>
        <a:lstStyle/>
        <a:p>
          <a:endParaRPr lang="en-US"/>
        </a:p>
      </dgm:t>
    </dgm:pt>
    <dgm:pt modelId="{1F930B37-E6F3-4A4A-92AD-0E5E222BBECC}" type="sibTrans" cxnId="{F24F7B23-0FC0-5847-9B65-44423BFAD001}">
      <dgm:prSet/>
      <dgm:spPr/>
      <dgm:t>
        <a:bodyPr/>
        <a:lstStyle/>
        <a:p>
          <a:endParaRPr lang="en-US"/>
        </a:p>
      </dgm:t>
    </dgm:pt>
    <dgm:pt modelId="{C42D707D-9B7F-9A47-856B-22FC49D2139D}">
      <dgm:prSet phldrT="[Text]"/>
      <dgm:spPr/>
      <dgm:t>
        <a:bodyPr/>
        <a:lstStyle/>
        <a:p>
          <a:r>
            <a:rPr lang="en-US" dirty="0" smtClean="0"/>
            <a:t>Motivation</a:t>
          </a:r>
          <a:endParaRPr lang="en-US" dirty="0"/>
        </a:p>
      </dgm:t>
    </dgm:pt>
    <dgm:pt modelId="{21319120-6402-4F4A-A68B-D6771AA55FF8}" type="parTrans" cxnId="{C0C0CC51-7416-3B49-86A1-28B25DCEDCFC}">
      <dgm:prSet/>
      <dgm:spPr/>
      <dgm:t>
        <a:bodyPr/>
        <a:lstStyle/>
        <a:p>
          <a:endParaRPr lang="en-US"/>
        </a:p>
      </dgm:t>
    </dgm:pt>
    <dgm:pt modelId="{0C0CD291-BB8F-F44F-BA5B-8D3D097CE9E6}" type="sibTrans" cxnId="{C0C0CC51-7416-3B49-86A1-28B25DCEDCFC}">
      <dgm:prSet/>
      <dgm:spPr/>
      <dgm:t>
        <a:bodyPr/>
        <a:lstStyle/>
        <a:p>
          <a:endParaRPr lang="en-US"/>
        </a:p>
      </dgm:t>
    </dgm:pt>
    <dgm:pt modelId="{32D9E1AC-1D36-2343-85AD-6CE19DFD925C}">
      <dgm:prSet phldrT="[Text]"/>
      <dgm:spPr/>
      <dgm:t>
        <a:bodyPr/>
        <a:lstStyle/>
        <a:p>
          <a:r>
            <a:rPr lang="en-US" dirty="0" smtClean="0"/>
            <a:t>Relationship</a:t>
          </a:r>
          <a:endParaRPr lang="en-US" dirty="0"/>
        </a:p>
      </dgm:t>
    </dgm:pt>
    <dgm:pt modelId="{68AB4242-B1FB-DF44-9D85-B65D79AE3A71}" type="parTrans" cxnId="{D176FDCC-EBC7-A54C-AE71-2CF43F7CFAE9}">
      <dgm:prSet/>
      <dgm:spPr/>
      <dgm:t>
        <a:bodyPr/>
        <a:lstStyle/>
        <a:p>
          <a:endParaRPr lang="en-US"/>
        </a:p>
      </dgm:t>
    </dgm:pt>
    <dgm:pt modelId="{DA2D591A-3B6B-3947-8A76-A5EE6D683411}" type="sibTrans" cxnId="{D176FDCC-EBC7-A54C-AE71-2CF43F7CFAE9}">
      <dgm:prSet/>
      <dgm:spPr/>
      <dgm:t>
        <a:bodyPr/>
        <a:lstStyle/>
        <a:p>
          <a:endParaRPr lang="en-US"/>
        </a:p>
      </dgm:t>
    </dgm:pt>
    <dgm:pt modelId="{696ED27E-579C-7845-9BF0-76F41AE770CC}" type="pres">
      <dgm:prSet presAssocID="{2CB223DB-AE5F-DF42-8F63-BBCE02E67A6E}" presName="theList" presStyleCnt="0">
        <dgm:presLayoutVars>
          <dgm:dir/>
          <dgm:animLvl val="lvl"/>
          <dgm:resizeHandles val="exact"/>
        </dgm:presLayoutVars>
      </dgm:prSet>
      <dgm:spPr/>
      <dgm:t>
        <a:bodyPr/>
        <a:lstStyle/>
        <a:p>
          <a:endParaRPr lang="en-US"/>
        </a:p>
      </dgm:t>
    </dgm:pt>
    <dgm:pt modelId="{6824A5F7-C611-FB44-A76B-2F30E6991F55}" type="pres">
      <dgm:prSet presAssocID="{35A88C18-2C09-0749-95C6-9B87176CEB41}" presName="compNode" presStyleCnt="0"/>
      <dgm:spPr/>
    </dgm:pt>
    <dgm:pt modelId="{B59045BB-D5B6-6547-96BE-AD157B74CDE4}" type="pres">
      <dgm:prSet presAssocID="{35A88C18-2C09-0749-95C6-9B87176CEB41}" presName="noGeometry" presStyleCnt="0"/>
      <dgm:spPr/>
    </dgm:pt>
    <dgm:pt modelId="{991AA79D-E844-D94D-BD4F-F7C15FAEDE56}" type="pres">
      <dgm:prSet presAssocID="{35A88C18-2C09-0749-95C6-9B87176CEB41}" presName="childTextVisible" presStyleLbl="bgAccFollowNode1" presStyleIdx="0" presStyleCnt="3">
        <dgm:presLayoutVars>
          <dgm:bulletEnabled val="1"/>
        </dgm:presLayoutVars>
      </dgm:prSet>
      <dgm:spPr/>
      <dgm:t>
        <a:bodyPr/>
        <a:lstStyle/>
        <a:p>
          <a:endParaRPr lang="en-US"/>
        </a:p>
      </dgm:t>
    </dgm:pt>
    <dgm:pt modelId="{68D9E292-5FB1-564D-957E-3169B535D580}" type="pres">
      <dgm:prSet presAssocID="{35A88C18-2C09-0749-95C6-9B87176CEB41}" presName="childTextHidden" presStyleLbl="bgAccFollowNode1" presStyleIdx="0" presStyleCnt="3"/>
      <dgm:spPr/>
      <dgm:t>
        <a:bodyPr/>
        <a:lstStyle/>
        <a:p>
          <a:endParaRPr lang="en-US"/>
        </a:p>
      </dgm:t>
    </dgm:pt>
    <dgm:pt modelId="{6A88BD05-1D63-404D-BCCB-018DB402850E}" type="pres">
      <dgm:prSet presAssocID="{35A88C18-2C09-0749-95C6-9B87176CEB41}" presName="parentText" presStyleLbl="node1" presStyleIdx="0" presStyleCnt="3">
        <dgm:presLayoutVars>
          <dgm:chMax val="1"/>
          <dgm:bulletEnabled val="1"/>
        </dgm:presLayoutVars>
      </dgm:prSet>
      <dgm:spPr/>
      <dgm:t>
        <a:bodyPr/>
        <a:lstStyle/>
        <a:p>
          <a:endParaRPr lang="en-US"/>
        </a:p>
      </dgm:t>
    </dgm:pt>
    <dgm:pt modelId="{AD61BB81-DF48-704A-9C0F-4D6F02366790}" type="pres">
      <dgm:prSet presAssocID="{35A88C18-2C09-0749-95C6-9B87176CEB41}" presName="aSpace" presStyleCnt="0"/>
      <dgm:spPr/>
    </dgm:pt>
    <dgm:pt modelId="{52A0026D-D14B-A149-852F-DC20C31FDCBC}" type="pres">
      <dgm:prSet presAssocID="{3D599BFF-E9A2-0E45-8587-863C894A83C9}" presName="compNode" presStyleCnt="0"/>
      <dgm:spPr/>
    </dgm:pt>
    <dgm:pt modelId="{19FE81BA-B907-FE46-A316-0722AFF5685E}" type="pres">
      <dgm:prSet presAssocID="{3D599BFF-E9A2-0E45-8587-863C894A83C9}" presName="noGeometry" presStyleCnt="0"/>
      <dgm:spPr/>
    </dgm:pt>
    <dgm:pt modelId="{D07EE2FC-89BC-7341-BA1D-D52A122ABE86}" type="pres">
      <dgm:prSet presAssocID="{3D599BFF-E9A2-0E45-8587-863C894A83C9}" presName="childTextVisible" presStyleLbl="bgAccFollowNode1" presStyleIdx="1" presStyleCnt="3">
        <dgm:presLayoutVars>
          <dgm:bulletEnabled val="1"/>
        </dgm:presLayoutVars>
      </dgm:prSet>
      <dgm:spPr/>
      <dgm:t>
        <a:bodyPr/>
        <a:lstStyle/>
        <a:p>
          <a:endParaRPr lang="en-US"/>
        </a:p>
      </dgm:t>
    </dgm:pt>
    <dgm:pt modelId="{ED836A7C-1B48-164B-866B-94341601AF09}" type="pres">
      <dgm:prSet presAssocID="{3D599BFF-E9A2-0E45-8587-863C894A83C9}" presName="childTextHidden" presStyleLbl="bgAccFollowNode1" presStyleIdx="1" presStyleCnt="3"/>
      <dgm:spPr/>
      <dgm:t>
        <a:bodyPr/>
        <a:lstStyle/>
        <a:p>
          <a:endParaRPr lang="en-US"/>
        </a:p>
      </dgm:t>
    </dgm:pt>
    <dgm:pt modelId="{04007F74-8592-7443-868D-AE705AF76CFC}" type="pres">
      <dgm:prSet presAssocID="{3D599BFF-E9A2-0E45-8587-863C894A83C9}" presName="parentText" presStyleLbl="node1" presStyleIdx="1" presStyleCnt="3">
        <dgm:presLayoutVars>
          <dgm:chMax val="1"/>
          <dgm:bulletEnabled val="1"/>
        </dgm:presLayoutVars>
      </dgm:prSet>
      <dgm:spPr/>
      <dgm:t>
        <a:bodyPr/>
        <a:lstStyle/>
        <a:p>
          <a:endParaRPr lang="en-US"/>
        </a:p>
      </dgm:t>
    </dgm:pt>
    <dgm:pt modelId="{21F7DAC1-224E-FB4A-9735-2443F287D07D}" type="pres">
      <dgm:prSet presAssocID="{3D599BFF-E9A2-0E45-8587-863C894A83C9}" presName="aSpace" presStyleCnt="0"/>
      <dgm:spPr/>
    </dgm:pt>
    <dgm:pt modelId="{7714BA8D-7D3C-8E49-9ED6-DEC27B02BC4B}" type="pres">
      <dgm:prSet presAssocID="{5EB2D28F-DCD8-974F-86AA-BC948D6F9459}" presName="compNode" presStyleCnt="0"/>
      <dgm:spPr/>
    </dgm:pt>
    <dgm:pt modelId="{D6075825-EA56-2540-90B2-3B5E320B8C75}" type="pres">
      <dgm:prSet presAssocID="{5EB2D28F-DCD8-974F-86AA-BC948D6F9459}" presName="noGeometry" presStyleCnt="0"/>
      <dgm:spPr/>
    </dgm:pt>
    <dgm:pt modelId="{446E4D49-1FC3-554F-AE63-1E5D5B17DAB3}" type="pres">
      <dgm:prSet presAssocID="{5EB2D28F-DCD8-974F-86AA-BC948D6F9459}" presName="childTextVisible" presStyleLbl="bgAccFollowNode1" presStyleIdx="2" presStyleCnt="3">
        <dgm:presLayoutVars>
          <dgm:bulletEnabled val="1"/>
        </dgm:presLayoutVars>
      </dgm:prSet>
      <dgm:spPr/>
      <dgm:t>
        <a:bodyPr/>
        <a:lstStyle/>
        <a:p>
          <a:endParaRPr lang="en-US"/>
        </a:p>
      </dgm:t>
    </dgm:pt>
    <dgm:pt modelId="{183CF786-BE37-3D46-9412-6C916CE3413E}" type="pres">
      <dgm:prSet presAssocID="{5EB2D28F-DCD8-974F-86AA-BC948D6F9459}" presName="childTextHidden" presStyleLbl="bgAccFollowNode1" presStyleIdx="2" presStyleCnt="3"/>
      <dgm:spPr/>
      <dgm:t>
        <a:bodyPr/>
        <a:lstStyle/>
        <a:p>
          <a:endParaRPr lang="en-US"/>
        </a:p>
      </dgm:t>
    </dgm:pt>
    <dgm:pt modelId="{63F1D7E0-A75B-A34F-9B77-9227B03F4B5E}" type="pres">
      <dgm:prSet presAssocID="{5EB2D28F-DCD8-974F-86AA-BC948D6F9459}" presName="parentText" presStyleLbl="node1" presStyleIdx="2" presStyleCnt="3">
        <dgm:presLayoutVars>
          <dgm:chMax val="1"/>
          <dgm:bulletEnabled val="1"/>
        </dgm:presLayoutVars>
      </dgm:prSet>
      <dgm:spPr/>
      <dgm:t>
        <a:bodyPr/>
        <a:lstStyle/>
        <a:p>
          <a:endParaRPr lang="en-US"/>
        </a:p>
      </dgm:t>
    </dgm:pt>
  </dgm:ptLst>
  <dgm:cxnLst>
    <dgm:cxn modelId="{A4E652B8-BF58-874C-91C2-B711F3ECE57B}" type="presOf" srcId="{5EB2D28F-DCD8-974F-86AA-BC948D6F9459}" destId="{63F1D7E0-A75B-A34F-9B77-9227B03F4B5E}" srcOrd="0" destOrd="0" presId="urn:microsoft.com/office/officeart/2005/8/layout/hProcess6"/>
    <dgm:cxn modelId="{7CDDA927-4A75-2748-9D76-3E42D244963E}" type="presOf" srcId="{86CF0CB8-92EB-EA4E-A9E9-3D1210C2069E}" destId="{D07EE2FC-89BC-7341-BA1D-D52A122ABE86}" srcOrd="0" destOrd="0" presId="urn:microsoft.com/office/officeart/2005/8/layout/hProcess6"/>
    <dgm:cxn modelId="{25F0D3AC-8F8D-7447-B6B8-E231B22E1EF9}" type="presOf" srcId="{0AB4F984-F4E9-D544-AC16-71C2E2AD7676}" destId="{991AA79D-E844-D94D-BD4F-F7C15FAEDE56}" srcOrd="0" destOrd="0" presId="urn:microsoft.com/office/officeart/2005/8/layout/hProcess6"/>
    <dgm:cxn modelId="{A920FF25-2FD9-D045-A512-93CCEFD63DD7}" type="presOf" srcId="{50C2A71A-B0FA-9345-B8F4-2EB47A521A86}" destId="{68D9E292-5FB1-564D-957E-3169B535D580}" srcOrd="1" destOrd="2" presId="urn:microsoft.com/office/officeart/2005/8/layout/hProcess6"/>
    <dgm:cxn modelId="{01BF69FF-4CA5-F34C-9A66-951100E92475}" type="presOf" srcId="{94B60333-F5AF-CA46-8C51-89DA4D7DA3C9}" destId="{991AA79D-E844-D94D-BD4F-F7C15FAEDE56}" srcOrd="0" destOrd="1" presId="urn:microsoft.com/office/officeart/2005/8/layout/hProcess6"/>
    <dgm:cxn modelId="{0D8910C8-3820-F243-B7E3-9B2C0DD8B09D}" type="presOf" srcId="{0AB4F984-F4E9-D544-AC16-71C2E2AD7676}" destId="{68D9E292-5FB1-564D-957E-3169B535D580}" srcOrd="1" destOrd="0" presId="urn:microsoft.com/office/officeart/2005/8/layout/hProcess6"/>
    <dgm:cxn modelId="{8954C5AB-04ED-934C-8EE2-A98175DBCAD6}" type="presOf" srcId="{C42D707D-9B7F-9A47-856B-22FC49D2139D}" destId="{D07EE2FC-89BC-7341-BA1D-D52A122ABE86}" srcOrd="0" destOrd="1" presId="urn:microsoft.com/office/officeart/2005/8/layout/hProcess6"/>
    <dgm:cxn modelId="{F24F7B23-0FC0-5847-9B65-44423BFAD001}" srcId="{5EB2D28F-DCD8-974F-86AA-BC948D6F9459}" destId="{D9FB8704-ED4B-8D49-BD21-E969BFFF80A3}" srcOrd="2" destOrd="0" parTransId="{13260DD6-D49E-8D48-AAC5-8BBDBEF14646}" sibTransId="{1F930B37-E6F3-4A4A-92AD-0E5E222BBECC}"/>
    <dgm:cxn modelId="{9E6490D2-355C-C744-B800-98B49D4FDC43}" type="presOf" srcId="{D9FB8704-ED4B-8D49-BD21-E969BFFF80A3}" destId="{183CF786-BE37-3D46-9412-6C916CE3413E}" srcOrd="1" destOrd="2" presId="urn:microsoft.com/office/officeart/2005/8/layout/hProcess6"/>
    <dgm:cxn modelId="{5CBE8744-F7BD-D741-A774-1EA14BB3D72A}" type="presOf" srcId="{50C2A71A-B0FA-9345-B8F4-2EB47A521A86}" destId="{991AA79D-E844-D94D-BD4F-F7C15FAEDE56}" srcOrd="0" destOrd="2" presId="urn:microsoft.com/office/officeart/2005/8/layout/hProcess6"/>
    <dgm:cxn modelId="{907F6C7A-6326-CF44-801A-07DB3AA9CA79}" srcId="{2CB223DB-AE5F-DF42-8F63-BBCE02E67A6E}" destId="{5EB2D28F-DCD8-974F-86AA-BC948D6F9459}" srcOrd="2" destOrd="0" parTransId="{F18AA101-8A61-2047-85FB-4C3127580EF7}" sibTransId="{44A0598C-8046-F04F-977A-657EBFF6A567}"/>
    <dgm:cxn modelId="{F38D0194-8978-2645-A979-835C5E8650D3}" type="presOf" srcId="{35A88C18-2C09-0749-95C6-9B87176CEB41}" destId="{6A88BD05-1D63-404D-BCCB-018DB402850E}" srcOrd="0" destOrd="0" presId="urn:microsoft.com/office/officeart/2005/8/layout/hProcess6"/>
    <dgm:cxn modelId="{3AE65299-E1CA-1F49-98CD-9BF6DD2E43B6}" type="presOf" srcId="{2CB223DB-AE5F-DF42-8F63-BBCE02E67A6E}" destId="{696ED27E-579C-7845-9BF0-76F41AE770CC}" srcOrd="0" destOrd="0" presId="urn:microsoft.com/office/officeart/2005/8/layout/hProcess6"/>
    <dgm:cxn modelId="{586BA4D0-68D6-E041-95B6-79385075E9AD}" type="presOf" srcId="{46477450-BD43-7A4A-A38E-714F551842D5}" destId="{446E4D49-1FC3-554F-AE63-1E5D5B17DAB3}" srcOrd="0" destOrd="1" presId="urn:microsoft.com/office/officeart/2005/8/layout/hProcess6"/>
    <dgm:cxn modelId="{C0C0CC51-7416-3B49-86A1-28B25DCEDCFC}" srcId="{3D599BFF-E9A2-0E45-8587-863C894A83C9}" destId="{C42D707D-9B7F-9A47-856B-22FC49D2139D}" srcOrd="1" destOrd="0" parTransId="{21319120-6402-4F4A-A68B-D6771AA55FF8}" sibTransId="{0C0CD291-BB8F-F44F-BA5B-8D3D097CE9E6}"/>
    <dgm:cxn modelId="{896C00AE-A516-7245-8F6E-235389BC71BD}" type="presOf" srcId="{94B60333-F5AF-CA46-8C51-89DA4D7DA3C9}" destId="{68D9E292-5FB1-564D-957E-3169B535D580}" srcOrd="1" destOrd="1" presId="urn:microsoft.com/office/officeart/2005/8/layout/hProcess6"/>
    <dgm:cxn modelId="{6F2F1253-AE20-3749-9D74-E59EF7A4BA93}" srcId="{35A88C18-2C09-0749-95C6-9B87176CEB41}" destId="{94B60333-F5AF-CA46-8C51-89DA4D7DA3C9}" srcOrd="1" destOrd="0" parTransId="{A9AC8AD3-0F75-1249-B4E2-2E9B53675B42}" sibTransId="{15C9CC10-82D0-0347-B4E9-6B319424C92C}"/>
    <dgm:cxn modelId="{5D6C4860-DEA4-C04A-BBFD-48838E5324BC}" type="presOf" srcId="{32D9E1AC-1D36-2343-85AD-6CE19DFD925C}" destId="{D07EE2FC-89BC-7341-BA1D-D52A122ABE86}" srcOrd="0" destOrd="2" presId="urn:microsoft.com/office/officeart/2005/8/layout/hProcess6"/>
    <dgm:cxn modelId="{50849099-C46E-AA4C-B29F-CDFB2C4B30CC}" srcId="{35A88C18-2C09-0749-95C6-9B87176CEB41}" destId="{50C2A71A-B0FA-9345-B8F4-2EB47A521A86}" srcOrd="2" destOrd="0" parTransId="{316F50EE-C2FB-F34C-8A13-274CAFE22FD0}" sibTransId="{F8022ADB-4195-7B40-9D4C-BE87E4DBD746}"/>
    <dgm:cxn modelId="{D176FDCC-EBC7-A54C-AE71-2CF43F7CFAE9}" srcId="{3D599BFF-E9A2-0E45-8587-863C894A83C9}" destId="{32D9E1AC-1D36-2343-85AD-6CE19DFD925C}" srcOrd="2" destOrd="0" parTransId="{68AB4242-B1FB-DF44-9D85-B65D79AE3A71}" sibTransId="{DA2D591A-3B6B-3947-8A76-A5EE6D683411}"/>
    <dgm:cxn modelId="{C76461CE-5CE9-4A43-A827-E74800350C10}" type="presOf" srcId="{86CF0CB8-92EB-EA4E-A9E9-3D1210C2069E}" destId="{ED836A7C-1B48-164B-866B-94341601AF09}" srcOrd="1" destOrd="0" presId="urn:microsoft.com/office/officeart/2005/8/layout/hProcess6"/>
    <dgm:cxn modelId="{1DB9E7E0-0798-4F4F-B5BF-E13988512D8B}" type="presOf" srcId="{ECF8371B-C39E-2346-A611-BE5616860F6C}" destId="{183CF786-BE37-3D46-9412-6C916CE3413E}" srcOrd="1" destOrd="0" presId="urn:microsoft.com/office/officeart/2005/8/layout/hProcess6"/>
    <dgm:cxn modelId="{564E65AB-A43C-8845-9F9E-97EFD530B122}" srcId="{5EB2D28F-DCD8-974F-86AA-BC948D6F9459}" destId="{46477450-BD43-7A4A-A38E-714F551842D5}" srcOrd="1" destOrd="0" parTransId="{5A6434BA-93A8-294D-8764-42B41B858EE9}" sibTransId="{BB61D896-1B25-324B-96C0-B3FE8ACBD698}"/>
    <dgm:cxn modelId="{1E085729-9BF8-FF4C-A2CA-5752A1E74D65}" srcId="{35A88C18-2C09-0749-95C6-9B87176CEB41}" destId="{0AB4F984-F4E9-D544-AC16-71C2E2AD7676}" srcOrd="0" destOrd="0" parTransId="{7DD1947C-2770-8248-8805-0A33361610F9}" sibTransId="{EF58A96C-7BD1-D649-9FE2-548157A19A9F}"/>
    <dgm:cxn modelId="{05B557C9-A4E6-3C4F-92A7-3314A315D2EC}" type="presOf" srcId="{ECF8371B-C39E-2346-A611-BE5616860F6C}" destId="{446E4D49-1FC3-554F-AE63-1E5D5B17DAB3}" srcOrd="0" destOrd="0" presId="urn:microsoft.com/office/officeart/2005/8/layout/hProcess6"/>
    <dgm:cxn modelId="{155354E8-E729-3946-8A6C-C259C7A53D0D}" srcId="{5EB2D28F-DCD8-974F-86AA-BC948D6F9459}" destId="{ECF8371B-C39E-2346-A611-BE5616860F6C}" srcOrd="0" destOrd="0" parTransId="{72BF4CC8-5641-854F-9759-6CB501D27D80}" sibTransId="{EB84095C-108B-E746-8E28-8750C55100D7}"/>
    <dgm:cxn modelId="{15B97CFE-D65D-124F-AEA5-A7467F4D15CC}" type="presOf" srcId="{32D9E1AC-1D36-2343-85AD-6CE19DFD925C}" destId="{ED836A7C-1B48-164B-866B-94341601AF09}" srcOrd="1" destOrd="2" presId="urn:microsoft.com/office/officeart/2005/8/layout/hProcess6"/>
    <dgm:cxn modelId="{921B2A0A-CA69-AC4A-AC83-FD42A4C12368}" srcId="{2CB223DB-AE5F-DF42-8F63-BBCE02E67A6E}" destId="{35A88C18-2C09-0749-95C6-9B87176CEB41}" srcOrd="0" destOrd="0" parTransId="{FB6D6AE5-ED99-4345-9B05-0DA62EA71F1F}" sibTransId="{E63676E6-FDC7-F94B-B7B5-4FA68A782307}"/>
    <dgm:cxn modelId="{34832211-8389-784D-81FE-4A3B48BEAE3D}" type="presOf" srcId="{3D599BFF-E9A2-0E45-8587-863C894A83C9}" destId="{04007F74-8592-7443-868D-AE705AF76CFC}" srcOrd="0" destOrd="0" presId="urn:microsoft.com/office/officeart/2005/8/layout/hProcess6"/>
    <dgm:cxn modelId="{B199105D-4851-B74D-89B1-E16758C9C699}" srcId="{3D599BFF-E9A2-0E45-8587-863C894A83C9}" destId="{86CF0CB8-92EB-EA4E-A9E9-3D1210C2069E}" srcOrd="0" destOrd="0" parTransId="{1346E149-F5A2-E64C-A25D-08E528922978}" sibTransId="{DB990F7F-A672-534E-B982-03ABFA983E98}"/>
    <dgm:cxn modelId="{F1AA06B2-291B-EE47-8CA9-B3E3FC7494A5}" type="presOf" srcId="{46477450-BD43-7A4A-A38E-714F551842D5}" destId="{183CF786-BE37-3D46-9412-6C916CE3413E}" srcOrd="1" destOrd="1" presId="urn:microsoft.com/office/officeart/2005/8/layout/hProcess6"/>
    <dgm:cxn modelId="{F9C49FFC-F422-4348-9422-F318BB6334E9}" type="presOf" srcId="{D9FB8704-ED4B-8D49-BD21-E969BFFF80A3}" destId="{446E4D49-1FC3-554F-AE63-1E5D5B17DAB3}" srcOrd="0" destOrd="2" presId="urn:microsoft.com/office/officeart/2005/8/layout/hProcess6"/>
    <dgm:cxn modelId="{5FBD2426-68A0-C943-AD2C-107262BD6358}" type="presOf" srcId="{C42D707D-9B7F-9A47-856B-22FC49D2139D}" destId="{ED836A7C-1B48-164B-866B-94341601AF09}" srcOrd="1" destOrd="1" presId="urn:microsoft.com/office/officeart/2005/8/layout/hProcess6"/>
    <dgm:cxn modelId="{D203398C-2C10-674F-940F-91820FACF689}" srcId="{2CB223DB-AE5F-DF42-8F63-BBCE02E67A6E}" destId="{3D599BFF-E9A2-0E45-8587-863C894A83C9}" srcOrd="1" destOrd="0" parTransId="{FC3C4CBA-4768-EA4C-A673-E8572F224409}" sibTransId="{1F9F203A-635D-F944-A072-95DF6B3A5337}"/>
    <dgm:cxn modelId="{4395BD0C-7883-0E4A-91A3-2ED4ED64D8B5}" type="presParOf" srcId="{696ED27E-579C-7845-9BF0-76F41AE770CC}" destId="{6824A5F7-C611-FB44-A76B-2F30E6991F55}" srcOrd="0" destOrd="0" presId="urn:microsoft.com/office/officeart/2005/8/layout/hProcess6"/>
    <dgm:cxn modelId="{0B79B029-502A-4643-892E-07CD3D9F2A3C}" type="presParOf" srcId="{6824A5F7-C611-FB44-A76B-2F30E6991F55}" destId="{B59045BB-D5B6-6547-96BE-AD157B74CDE4}" srcOrd="0" destOrd="0" presId="urn:microsoft.com/office/officeart/2005/8/layout/hProcess6"/>
    <dgm:cxn modelId="{4A00C3FB-D398-4347-8E0A-4876D07287A2}" type="presParOf" srcId="{6824A5F7-C611-FB44-A76B-2F30E6991F55}" destId="{991AA79D-E844-D94D-BD4F-F7C15FAEDE56}" srcOrd="1" destOrd="0" presId="urn:microsoft.com/office/officeart/2005/8/layout/hProcess6"/>
    <dgm:cxn modelId="{7C1B241B-11BE-A749-BE15-C136CADCA2F2}" type="presParOf" srcId="{6824A5F7-C611-FB44-A76B-2F30E6991F55}" destId="{68D9E292-5FB1-564D-957E-3169B535D580}" srcOrd="2" destOrd="0" presId="urn:microsoft.com/office/officeart/2005/8/layout/hProcess6"/>
    <dgm:cxn modelId="{45D089F8-710F-5443-8B3F-AEE3C317ED32}" type="presParOf" srcId="{6824A5F7-C611-FB44-A76B-2F30E6991F55}" destId="{6A88BD05-1D63-404D-BCCB-018DB402850E}" srcOrd="3" destOrd="0" presId="urn:microsoft.com/office/officeart/2005/8/layout/hProcess6"/>
    <dgm:cxn modelId="{E76C38A1-1F4A-154B-89D0-98C6DEDF218E}" type="presParOf" srcId="{696ED27E-579C-7845-9BF0-76F41AE770CC}" destId="{AD61BB81-DF48-704A-9C0F-4D6F02366790}" srcOrd="1" destOrd="0" presId="urn:microsoft.com/office/officeart/2005/8/layout/hProcess6"/>
    <dgm:cxn modelId="{2BD27247-163E-A54F-B48E-C034A0C93137}" type="presParOf" srcId="{696ED27E-579C-7845-9BF0-76F41AE770CC}" destId="{52A0026D-D14B-A149-852F-DC20C31FDCBC}" srcOrd="2" destOrd="0" presId="urn:microsoft.com/office/officeart/2005/8/layout/hProcess6"/>
    <dgm:cxn modelId="{151F668C-8139-6548-BA73-4DF7081C8854}" type="presParOf" srcId="{52A0026D-D14B-A149-852F-DC20C31FDCBC}" destId="{19FE81BA-B907-FE46-A316-0722AFF5685E}" srcOrd="0" destOrd="0" presId="urn:microsoft.com/office/officeart/2005/8/layout/hProcess6"/>
    <dgm:cxn modelId="{938D9F46-FBE5-CD43-B77A-D5C678AD100B}" type="presParOf" srcId="{52A0026D-D14B-A149-852F-DC20C31FDCBC}" destId="{D07EE2FC-89BC-7341-BA1D-D52A122ABE86}" srcOrd="1" destOrd="0" presId="urn:microsoft.com/office/officeart/2005/8/layout/hProcess6"/>
    <dgm:cxn modelId="{B27477FE-3345-B641-9657-3AD9105B461E}" type="presParOf" srcId="{52A0026D-D14B-A149-852F-DC20C31FDCBC}" destId="{ED836A7C-1B48-164B-866B-94341601AF09}" srcOrd="2" destOrd="0" presId="urn:microsoft.com/office/officeart/2005/8/layout/hProcess6"/>
    <dgm:cxn modelId="{1F280156-4127-E041-A642-F049AFC6282C}" type="presParOf" srcId="{52A0026D-D14B-A149-852F-DC20C31FDCBC}" destId="{04007F74-8592-7443-868D-AE705AF76CFC}" srcOrd="3" destOrd="0" presId="urn:microsoft.com/office/officeart/2005/8/layout/hProcess6"/>
    <dgm:cxn modelId="{FA3DC0B9-45EE-E54D-A4D1-BDAE35DA6718}" type="presParOf" srcId="{696ED27E-579C-7845-9BF0-76F41AE770CC}" destId="{21F7DAC1-224E-FB4A-9735-2443F287D07D}" srcOrd="3" destOrd="0" presId="urn:microsoft.com/office/officeart/2005/8/layout/hProcess6"/>
    <dgm:cxn modelId="{E33E9388-2374-8E4E-A68B-96CC0A747F2D}" type="presParOf" srcId="{696ED27E-579C-7845-9BF0-76F41AE770CC}" destId="{7714BA8D-7D3C-8E49-9ED6-DEC27B02BC4B}" srcOrd="4" destOrd="0" presId="urn:microsoft.com/office/officeart/2005/8/layout/hProcess6"/>
    <dgm:cxn modelId="{3429B32F-5E8A-C144-BE12-64F508E91C05}" type="presParOf" srcId="{7714BA8D-7D3C-8E49-9ED6-DEC27B02BC4B}" destId="{D6075825-EA56-2540-90B2-3B5E320B8C75}" srcOrd="0" destOrd="0" presId="urn:microsoft.com/office/officeart/2005/8/layout/hProcess6"/>
    <dgm:cxn modelId="{BAF3A507-BB0A-CD4E-8A4B-B457DD06988B}" type="presParOf" srcId="{7714BA8D-7D3C-8E49-9ED6-DEC27B02BC4B}" destId="{446E4D49-1FC3-554F-AE63-1E5D5B17DAB3}" srcOrd="1" destOrd="0" presId="urn:microsoft.com/office/officeart/2005/8/layout/hProcess6"/>
    <dgm:cxn modelId="{2BF60476-F0B1-7E44-B957-50DE5D13BCC6}" type="presParOf" srcId="{7714BA8D-7D3C-8E49-9ED6-DEC27B02BC4B}" destId="{183CF786-BE37-3D46-9412-6C916CE3413E}" srcOrd="2" destOrd="0" presId="urn:microsoft.com/office/officeart/2005/8/layout/hProcess6"/>
    <dgm:cxn modelId="{219DBA5D-CF1E-DD44-90D9-73C6E92DA042}" type="presParOf" srcId="{7714BA8D-7D3C-8E49-9ED6-DEC27B02BC4B}" destId="{63F1D7E0-A75B-A34F-9B77-9227B03F4B5E}" srcOrd="3" destOrd="0" presId="urn:microsoft.com/office/officeart/2005/8/layout/hProcess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9066180-C7CF-F447-9CC8-4E9C46BAD6F6}" type="doc">
      <dgm:prSet loTypeId="urn:microsoft.com/office/officeart/2005/8/layout/hProcess9" loCatId="" qsTypeId="urn:microsoft.com/office/officeart/2005/8/quickstyle/simple4" qsCatId="simple" csTypeId="urn:microsoft.com/office/officeart/2005/8/colors/colorful4" csCatId="colorful" phldr="1"/>
      <dgm:spPr/>
    </dgm:pt>
    <dgm:pt modelId="{1659F9D7-9591-1E4D-94A6-0A9D440F9A2E}">
      <dgm:prSet phldrT="[Text]"/>
      <dgm:spPr/>
      <dgm:t>
        <a:bodyPr/>
        <a:lstStyle/>
        <a:p>
          <a:r>
            <a:rPr lang="en-US" dirty="0" smtClean="0"/>
            <a:t>Ask</a:t>
          </a:r>
          <a:endParaRPr lang="en-US" dirty="0"/>
        </a:p>
      </dgm:t>
    </dgm:pt>
    <dgm:pt modelId="{0941A57A-E399-1B43-BA53-AD0942F1AB0D}" type="parTrans" cxnId="{DAF66F54-8DF3-3044-BE22-40F2DFF185D1}">
      <dgm:prSet/>
      <dgm:spPr/>
      <dgm:t>
        <a:bodyPr/>
        <a:lstStyle/>
        <a:p>
          <a:endParaRPr lang="en-US"/>
        </a:p>
      </dgm:t>
    </dgm:pt>
    <dgm:pt modelId="{08CBC377-EC03-FF4F-9649-6920663B8F0C}" type="sibTrans" cxnId="{DAF66F54-8DF3-3044-BE22-40F2DFF185D1}">
      <dgm:prSet/>
      <dgm:spPr/>
      <dgm:t>
        <a:bodyPr/>
        <a:lstStyle/>
        <a:p>
          <a:endParaRPr lang="en-US"/>
        </a:p>
      </dgm:t>
    </dgm:pt>
    <dgm:pt modelId="{F89C6887-006D-8D44-BB4B-5FA5253821E4}">
      <dgm:prSet phldrT="[Text]"/>
      <dgm:spPr/>
      <dgm:t>
        <a:bodyPr/>
        <a:lstStyle/>
        <a:p>
          <a:r>
            <a:rPr lang="en-US" dirty="0" smtClean="0"/>
            <a:t>Thank</a:t>
          </a:r>
          <a:endParaRPr lang="en-US" dirty="0"/>
        </a:p>
      </dgm:t>
    </dgm:pt>
    <dgm:pt modelId="{CC739ABA-9666-5442-B6C7-B383E914F02B}" type="parTrans" cxnId="{E9702E5C-A7AB-FB4F-9F43-3C49D7770C6A}">
      <dgm:prSet/>
      <dgm:spPr/>
      <dgm:t>
        <a:bodyPr/>
        <a:lstStyle/>
        <a:p>
          <a:endParaRPr lang="en-US"/>
        </a:p>
      </dgm:t>
    </dgm:pt>
    <dgm:pt modelId="{A6C89C53-14D8-5B46-B3DF-AB0425A2C2B3}" type="sibTrans" cxnId="{E9702E5C-A7AB-FB4F-9F43-3C49D7770C6A}">
      <dgm:prSet/>
      <dgm:spPr/>
      <dgm:t>
        <a:bodyPr/>
        <a:lstStyle/>
        <a:p>
          <a:endParaRPr lang="en-US"/>
        </a:p>
      </dgm:t>
    </dgm:pt>
    <dgm:pt modelId="{1753D804-8A4B-234A-8086-9021F95E99B9}">
      <dgm:prSet phldrT="[Text]"/>
      <dgm:spPr/>
      <dgm:t>
        <a:bodyPr/>
        <a:lstStyle/>
        <a:p>
          <a:r>
            <a:rPr lang="en-US" dirty="0" smtClean="0"/>
            <a:t>Steward</a:t>
          </a:r>
          <a:endParaRPr lang="en-US" dirty="0"/>
        </a:p>
      </dgm:t>
    </dgm:pt>
    <dgm:pt modelId="{97A210DF-C026-CB4A-ADA1-6B6919481B8C}" type="parTrans" cxnId="{4CA35F02-8F4C-DB4A-B67A-FEAA89A6D9DE}">
      <dgm:prSet/>
      <dgm:spPr/>
      <dgm:t>
        <a:bodyPr/>
        <a:lstStyle/>
        <a:p>
          <a:endParaRPr lang="en-US"/>
        </a:p>
      </dgm:t>
    </dgm:pt>
    <dgm:pt modelId="{CE417546-5834-0E42-8847-82845CD501C5}" type="sibTrans" cxnId="{4CA35F02-8F4C-DB4A-B67A-FEAA89A6D9DE}">
      <dgm:prSet/>
      <dgm:spPr/>
      <dgm:t>
        <a:bodyPr/>
        <a:lstStyle/>
        <a:p>
          <a:endParaRPr lang="en-US"/>
        </a:p>
      </dgm:t>
    </dgm:pt>
    <dgm:pt modelId="{016283D7-9E31-5D42-A641-CE19282A203A}" type="pres">
      <dgm:prSet presAssocID="{C9066180-C7CF-F447-9CC8-4E9C46BAD6F6}" presName="CompostProcess" presStyleCnt="0">
        <dgm:presLayoutVars>
          <dgm:dir/>
          <dgm:resizeHandles val="exact"/>
        </dgm:presLayoutVars>
      </dgm:prSet>
      <dgm:spPr/>
    </dgm:pt>
    <dgm:pt modelId="{05F039BE-636E-8943-B348-453EBA23FE48}" type="pres">
      <dgm:prSet presAssocID="{C9066180-C7CF-F447-9CC8-4E9C46BAD6F6}" presName="arrow" presStyleLbl="bgShp" presStyleIdx="0" presStyleCnt="1" custLinFactNeighborY="-9893"/>
      <dgm:spPr/>
    </dgm:pt>
    <dgm:pt modelId="{81A28918-040D-F84F-B7F4-6014AFCAB471}" type="pres">
      <dgm:prSet presAssocID="{C9066180-C7CF-F447-9CC8-4E9C46BAD6F6}" presName="linearProcess" presStyleCnt="0"/>
      <dgm:spPr/>
    </dgm:pt>
    <dgm:pt modelId="{300D21F1-896E-B24D-B4F7-8063425D581E}" type="pres">
      <dgm:prSet presAssocID="{1659F9D7-9591-1E4D-94A6-0A9D440F9A2E}" presName="textNode" presStyleLbl="node1" presStyleIdx="0" presStyleCnt="3">
        <dgm:presLayoutVars>
          <dgm:bulletEnabled val="1"/>
        </dgm:presLayoutVars>
      </dgm:prSet>
      <dgm:spPr/>
      <dgm:t>
        <a:bodyPr/>
        <a:lstStyle/>
        <a:p>
          <a:endParaRPr lang="en-US"/>
        </a:p>
      </dgm:t>
    </dgm:pt>
    <dgm:pt modelId="{08DD95C9-4F2B-3845-8CFC-62DE82747BFF}" type="pres">
      <dgm:prSet presAssocID="{08CBC377-EC03-FF4F-9649-6920663B8F0C}" presName="sibTrans" presStyleCnt="0"/>
      <dgm:spPr/>
    </dgm:pt>
    <dgm:pt modelId="{6D1A689F-CEAC-A642-B048-F3D4393E4BD6}" type="pres">
      <dgm:prSet presAssocID="{F89C6887-006D-8D44-BB4B-5FA5253821E4}" presName="textNode" presStyleLbl="node1" presStyleIdx="1" presStyleCnt="3">
        <dgm:presLayoutVars>
          <dgm:bulletEnabled val="1"/>
        </dgm:presLayoutVars>
      </dgm:prSet>
      <dgm:spPr/>
      <dgm:t>
        <a:bodyPr/>
        <a:lstStyle/>
        <a:p>
          <a:endParaRPr lang="en-US"/>
        </a:p>
      </dgm:t>
    </dgm:pt>
    <dgm:pt modelId="{19B1128F-15E4-064D-99DA-668038E2281D}" type="pres">
      <dgm:prSet presAssocID="{A6C89C53-14D8-5B46-B3DF-AB0425A2C2B3}" presName="sibTrans" presStyleCnt="0"/>
      <dgm:spPr/>
    </dgm:pt>
    <dgm:pt modelId="{8DB73C5C-A60C-D04A-9A39-2E373E535D48}" type="pres">
      <dgm:prSet presAssocID="{1753D804-8A4B-234A-8086-9021F95E99B9}" presName="textNode" presStyleLbl="node1" presStyleIdx="2" presStyleCnt="3">
        <dgm:presLayoutVars>
          <dgm:bulletEnabled val="1"/>
        </dgm:presLayoutVars>
      </dgm:prSet>
      <dgm:spPr/>
      <dgm:t>
        <a:bodyPr/>
        <a:lstStyle/>
        <a:p>
          <a:endParaRPr lang="en-US"/>
        </a:p>
      </dgm:t>
    </dgm:pt>
  </dgm:ptLst>
  <dgm:cxnLst>
    <dgm:cxn modelId="{C16C6DF9-5A28-C543-84FE-BBE6ECC8977B}" type="presOf" srcId="{1753D804-8A4B-234A-8086-9021F95E99B9}" destId="{8DB73C5C-A60C-D04A-9A39-2E373E535D48}" srcOrd="0" destOrd="0" presId="urn:microsoft.com/office/officeart/2005/8/layout/hProcess9"/>
    <dgm:cxn modelId="{55B3CF8F-B86A-D04D-BDE5-CE11F4A2840A}" type="presOf" srcId="{C9066180-C7CF-F447-9CC8-4E9C46BAD6F6}" destId="{016283D7-9E31-5D42-A641-CE19282A203A}" srcOrd="0" destOrd="0" presId="urn:microsoft.com/office/officeart/2005/8/layout/hProcess9"/>
    <dgm:cxn modelId="{DAF66F54-8DF3-3044-BE22-40F2DFF185D1}" srcId="{C9066180-C7CF-F447-9CC8-4E9C46BAD6F6}" destId="{1659F9D7-9591-1E4D-94A6-0A9D440F9A2E}" srcOrd="0" destOrd="0" parTransId="{0941A57A-E399-1B43-BA53-AD0942F1AB0D}" sibTransId="{08CBC377-EC03-FF4F-9649-6920663B8F0C}"/>
    <dgm:cxn modelId="{A9B36021-E264-244D-81B1-8B810257F999}" type="presOf" srcId="{1659F9D7-9591-1E4D-94A6-0A9D440F9A2E}" destId="{300D21F1-896E-B24D-B4F7-8063425D581E}" srcOrd="0" destOrd="0" presId="urn:microsoft.com/office/officeart/2005/8/layout/hProcess9"/>
    <dgm:cxn modelId="{E9702E5C-A7AB-FB4F-9F43-3C49D7770C6A}" srcId="{C9066180-C7CF-F447-9CC8-4E9C46BAD6F6}" destId="{F89C6887-006D-8D44-BB4B-5FA5253821E4}" srcOrd="1" destOrd="0" parTransId="{CC739ABA-9666-5442-B6C7-B383E914F02B}" sibTransId="{A6C89C53-14D8-5B46-B3DF-AB0425A2C2B3}"/>
    <dgm:cxn modelId="{4CA35F02-8F4C-DB4A-B67A-FEAA89A6D9DE}" srcId="{C9066180-C7CF-F447-9CC8-4E9C46BAD6F6}" destId="{1753D804-8A4B-234A-8086-9021F95E99B9}" srcOrd="2" destOrd="0" parTransId="{97A210DF-C026-CB4A-ADA1-6B6919481B8C}" sibTransId="{CE417546-5834-0E42-8847-82845CD501C5}"/>
    <dgm:cxn modelId="{F22A05A0-94A7-DE42-8F78-A69D4437AE6A}" type="presOf" srcId="{F89C6887-006D-8D44-BB4B-5FA5253821E4}" destId="{6D1A689F-CEAC-A642-B048-F3D4393E4BD6}" srcOrd="0" destOrd="0" presId="urn:microsoft.com/office/officeart/2005/8/layout/hProcess9"/>
    <dgm:cxn modelId="{E513F2E3-C734-E342-9020-8F474EF29C15}" type="presParOf" srcId="{016283D7-9E31-5D42-A641-CE19282A203A}" destId="{05F039BE-636E-8943-B348-453EBA23FE48}" srcOrd="0" destOrd="0" presId="urn:microsoft.com/office/officeart/2005/8/layout/hProcess9"/>
    <dgm:cxn modelId="{AD13BBD7-58A1-2847-97A3-4560146B97B4}" type="presParOf" srcId="{016283D7-9E31-5D42-A641-CE19282A203A}" destId="{81A28918-040D-F84F-B7F4-6014AFCAB471}" srcOrd="1" destOrd="0" presId="urn:microsoft.com/office/officeart/2005/8/layout/hProcess9"/>
    <dgm:cxn modelId="{BE0E0BC1-CE70-514E-810D-80B13B8C4221}" type="presParOf" srcId="{81A28918-040D-F84F-B7F4-6014AFCAB471}" destId="{300D21F1-896E-B24D-B4F7-8063425D581E}" srcOrd="0" destOrd="0" presId="urn:microsoft.com/office/officeart/2005/8/layout/hProcess9"/>
    <dgm:cxn modelId="{A335F144-1455-1242-8FC6-583A43C354D5}" type="presParOf" srcId="{81A28918-040D-F84F-B7F4-6014AFCAB471}" destId="{08DD95C9-4F2B-3845-8CFC-62DE82747BFF}" srcOrd="1" destOrd="0" presId="urn:microsoft.com/office/officeart/2005/8/layout/hProcess9"/>
    <dgm:cxn modelId="{9E29BE91-2560-F443-9BA7-C23C3B0667B4}" type="presParOf" srcId="{81A28918-040D-F84F-B7F4-6014AFCAB471}" destId="{6D1A689F-CEAC-A642-B048-F3D4393E4BD6}" srcOrd="2" destOrd="0" presId="urn:microsoft.com/office/officeart/2005/8/layout/hProcess9"/>
    <dgm:cxn modelId="{A48E2B80-7950-2441-8361-18D1F88F73EA}" type="presParOf" srcId="{81A28918-040D-F84F-B7F4-6014AFCAB471}" destId="{19B1128F-15E4-064D-99DA-668038E2281D}" srcOrd="3" destOrd="0" presId="urn:microsoft.com/office/officeart/2005/8/layout/hProcess9"/>
    <dgm:cxn modelId="{0D07F784-4FD9-AA46-AF65-223B88892880}" type="presParOf" srcId="{81A28918-040D-F84F-B7F4-6014AFCAB471}" destId="{8DB73C5C-A60C-D04A-9A39-2E373E535D48}" srcOrd="4" destOrd="0" presId="urn:microsoft.com/office/officeart/2005/8/layout/hProcess9"/>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F3C7CBC-A563-614B-AA5F-9CF9A5333716}" type="doc">
      <dgm:prSet loTypeId="urn:microsoft.com/office/officeart/2005/8/layout/radial4" loCatId="" qsTypeId="urn:microsoft.com/office/officeart/2005/8/quickstyle/simple4" qsCatId="simple" csTypeId="urn:microsoft.com/office/officeart/2005/8/colors/colorful1" csCatId="colorful" phldr="1"/>
      <dgm:spPr/>
      <dgm:t>
        <a:bodyPr/>
        <a:lstStyle/>
        <a:p>
          <a:endParaRPr lang="en-US"/>
        </a:p>
      </dgm:t>
    </dgm:pt>
    <dgm:pt modelId="{D911DA76-1CFB-E04F-B29B-CA87DAD13E13}">
      <dgm:prSet phldrT="[Text]"/>
      <dgm:spPr/>
      <dgm:t>
        <a:bodyPr/>
        <a:lstStyle/>
        <a:p>
          <a:r>
            <a:rPr lang="en-US" dirty="0" smtClean="0"/>
            <a:t>Prospect</a:t>
          </a:r>
          <a:endParaRPr lang="en-US" dirty="0"/>
        </a:p>
      </dgm:t>
    </dgm:pt>
    <dgm:pt modelId="{74F3E5C8-96E8-E440-A5D5-0F0627891097}" type="parTrans" cxnId="{1DDC0B6B-72D2-F544-B99B-B416356F02F6}">
      <dgm:prSet/>
      <dgm:spPr/>
      <dgm:t>
        <a:bodyPr/>
        <a:lstStyle/>
        <a:p>
          <a:endParaRPr lang="en-US"/>
        </a:p>
      </dgm:t>
    </dgm:pt>
    <dgm:pt modelId="{08C81012-A318-EF40-98E5-AD2866F3D97B}" type="sibTrans" cxnId="{1DDC0B6B-72D2-F544-B99B-B416356F02F6}">
      <dgm:prSet/>
      <dgm:spPr/>
      <dgm:t>
        <a:bodyPr/>
        <a:lstStyle/>
        <a:p>
          <a:endParaRPr lang="en-US"/>
        </a:p>
      </dgm:t>
    </dgm:pt>
    <dgm:pt modelId="{1206C8A4-CE76-8940-B572-4261ACD31E27}">
      <dgm:prSet phldrT="[Text]"/>
      <dgm:spPr/>
      <dgm:t>
        <a:bodyPr/>
        <a:lstStyle/>
        <a:p>
          <a:r>
            <a:rPr lang="en-US" dirty="0" smtClean="0"/>
            <a:t>What is the Connection to camp</a:t>
          </a:r>
          <a:endParaRPr lang="en-US" dirty="0"/>
        </a:p>
      </dgm:t>
    </dgm:pt>
    <dgm:pt modelId="{C8E00DE3-1A6A-DD46-BEDB-A00158FBAAFF}" type="parTrans" cxnId="{E2D4CECB-890B-8D48-8C8A-4F6E9950BC14}">
      <dgm:prSet/>
      <dgm:spPr/>
      <dgm:t>
        <a:bodyPr/>
        <a:lstStyle/>
        <a:p>
          <a:endParaRPr lang="en-US"/>
        </a:p>
      </dgm:t>
    </dgm:pt>
    <dgm:pt modelId="{E375684C-454B-3447-B37B-09703DC93CCA}" type="sibTrans" cxnId="{E2D4CECB-890B-8D48-8C8A-4F6E9950BC14}">
      <dgm:prSet/>
      <dgm:spPr/>
      <dgm:t>
        <a:bodyPr/>
        <a:lstStyle/>
        <a:p>
          <a:endParaRPr lang="en-US"/>
        </a:p>
      </dgm:t>
    </dgm:pt>
    <dgm:pt modelId="{E090C84F-94A7-5842-9709-981299F86050}">
      <dgm:prSet phldrT="[Text]"/>
      <dgm:spPr/>
      <dgm:t>
        <a:bodyPr/>
        <a:lstStyle/>
        <a:p>
          <a:r>
            <a:rPr lang="en-US" dirty="0" smtClean="0"/>
            <a:t>Who do they know best?</a:t>
          </a:r>
          <a:endParaRPr lang="en-US" dirty="0"/>
        </a:p>
      </dgm:t>
    </dgm:pt>
    <dgm:pt modelId="{82F24A10-2704-0545-A351-9F600F472811}" type="parTrans" cxnId="{2D10A5B0-11B5-1145-A61F-BE3101C9E843}">
      <dgm:prSet/>
      <dgm:spPr/>
      <dgm:t>
        <a:bodyPr/>
        <a:lstStyle/>
        <a:p>
          <a:endParaRPr lang="en-US"/>
        </a:p>
      </dgm:t>
    </dgm:pt>
    <dgm:pt modelId="{26E4425B-5234-0C41-ABE5-F32768016319}" type="sibTrans" cxnId="{2D10A5B0-11B5-1145-A61F-BE3101C9E843}">
      <dgm:prSet/>
      <dgm:spPr/>
      <dgm:t>
        <a:bodyPr/>
        <a:lstStyle/>
        <a:p>
          <a:endParaRPr lang="en-US"/>
        </a:p>
      </dgm:t>
    </dgm:pt>
    <dgm:pt modelId="{691C2E34-9AAD-9D4D-A5BA-494DBA8944EC}">
      <dgm:prSet phldrT="[Text]"/>
      <dgm:spPr/>
      <dgm:t>
        <a:bodyPr/>
        <a:lstStyle/>
        <a:p>
          <a:r>
            <a:rPr lang="en-US" dirty="0" smtClean="0"/>
            <a:t>What interests them?</a:t>
          </a:r>
          <a:endParaRPr lang="en-US" dirty="0"/>
        </a:p>
      </dgm:t>
    </dgm:pt>
    <dgm:pt modelId="{D4765C6B-1161-E643-B99B-3CABD4C18C3E}" type="parTrans" cxnId="{BE8A9649-51BD-D944-BCC0-6FD1B6459903}">
      <dgm:prSet/>
      <dgm:spPr/>
      <dgm:t>
        <a:bodyPr/>
        <a:lstStyle/>
        <a:p>
          <a:endParaRPr lang="en-US"/>
        </a:p>
      </dgm:t>
    </dgm:pt>
    <dgm:pt modelId="{D4C38EC9-3E35-264A-8DDE-84FD24B51FB3}" type="sibTrans" cxnId="{BE8A9649-51BD-D944-BCC0-6FD1B6459903}">
      <dgm:prSet/>
      <dgm:spPr/>
      <dgm:t>
        <a:bodyPr/>
        <a:lstStyle/>
        <a:p>
          <a:endParaRPr lang="en-US"/>
        </a:p>
      </dgm:t>
    </dgm:pt>
    <dgm:pt modelId="{0781DCE4-3AC7-D740-B308-A46A9DCA93C6}">
      <dgm:prSet phldrT="[Text]"/>
      <dgm:spPr/>
      <dgm:t>
        <a:bodyPr/>
        <a:lstStyle/>
        <a:p>
          <a:r>
            <a:rPr lang="en-US" dirty="0" smtClean="0"/>
            <a:t>Why give now? </a:t>
          </a:r>
          <a:endParaRPr lang="en-US" dirty="0"/>
        </a:p>
      </dgm:t>
    </dgm:pt>
    <dgm:pt modelId="{D3F54433-B8E8-B342-98D4-3D35DAE42F6D}" type="parTrans" cxnId="{2CD49EE0-8F61-6A46-BF5C-B221EB17AB41}">
      <dgm:prSet/>
      <dgm:spPr/>
      <dgm:t>
        <a:bodyPr/>
        <a:lstStyle/>
        <a:p>
          <a:endParaRPr lang="en-US"/>
        </a:p>
      </dgm:t>
    </dgm:pt>
    <dgm:pt modelId="{08198D65-BF9C-A140-8F52-B85D955E24DE}" type="sibTrans" cxnId="{2CD49EE0-8F61-6A46-BF5C-B221EB17AB41}">
      <dgm:prSet/>
      <dgm:spPr/>
      <dgm:t>
        <a:bodyPr/>
        <a:lstStyle/>
        <a:p>
          <a:endParaRPr lang="en-US"/>
        </a:p>
      </dgm:t>
    </dgm:pt>
    <dgm:pt modelId="{83EF7904-CE72-844C-9292-4CC6855941FB}">
      <dgm:prSet/>
      <dgm:spPr/>
      <dgm:t>
        <a:bodyPr/>
        <a:lstStyle/>
        <a:p>
          <a:r>
            <a:rPr lang="en-US" dirty="0" smtClean="0"/>
            <a:t>Alumni? Parent? Grandparent? </a:t>
          </a:r>
          <a:endParaRPr lang="en-US" dirty="0"/>
        </a:p>
      </dgm:t>
    </dgm:pt>
    <dgm:pt modelId="{16CC5F4B-1AC9-9E4A-AA31-9D56B9069CF2}" type="parTrans" cxnId="{D369AF0F-5C25-FC4E-A6FA-3B60477B106D}">
      <dgm:prSet/>
      <dgm:spPr/>
      <dgm:t>
        <a:bodyPr/>
        <a:lstStyle/>
        <a:p>
          <a:endParaRPr lang="en-US"/>
        </a:p>
      </dgm:t>
    </dgm:pt>
    <dgm:pt modelId="{B0E0F4B5-1A9F-3040-BA15-1935B193A77F}" type="sibTrans" cxnId="{D369AF0F-5C25-FC4E-A6FA-3B60477B106D}">
      <dgm:prSet/>
      <dgm:spPr/>
      <dgm:t>
        <a:bodyPr/>
        <a:lstStyle/>
        <a:p>
          <a:endParaRPr lang="en-US"/>
        </a:p>
      </dgm:t>
    </dgm:pt>
    <dgm:pt modelId="{A926AF49-0F20-9B49-A03B-7AE6414EF19A}">
      <dgm:prSet/>
      <dgm:spPr/>
      <dgm:t>
        <a:bodyPr/>
        <a:lstStyle/>
        <a:p>
          <a:r>
            <a:rPr lang="en-US" dirty="0" smtClean="0"/>
            <a:t>Camp Director? Bunkmate? Rabbi? </a:t>
          </a:r>
          <a:endParaRPr lang="en-US" dirty="0"/>
        </a:p>
      </dgm:t>
    </dgm:pt>
    <dgm:pt modelId="{CA394FBC-49FA-DD4B-9098-47D86748CB0E}" type="parTrans" cxnId="{8F153F55-6CD3-494C-9814-3E6A4C950B72}">
      <dgm:prSet/>
      <dgm:spPr/>
      <dgm:t>
        <a:bodyPr/>
        <a:lstStyle/>
        <a:p>
          <a:endParaRPr lang="en-US"/>
        </a:p>
      </dgm:t>
    </dgm:pt>
    <dgm:pt modelId="{9F36A0E3-4856-7C4D-8A1D-4EB5B59987B5}" type="sibTrans" cxnId="{8F153F55-6CD3-494C-9814-3E6A4C950B72}">
      <dgm:prSet/>
      <dgm:spPr/>
      <dgm:t>
        <a:bodyPr/>
        <a:lstStyle/>
        <a:p>
          <a:endParaRPr lang="en-US"/>
        </a:p>
      </dgm:t>
    </dgm:pt>
    <dgm:pt modelId="{ADAA2348-A0CE-1D48-AD30-61715CE02AAB}">
      <dgm:prSet/>
      <dgm:spPr/>
      <dgm:t>
        <a:bodyPr/>
        <a:lstStyle/>
        <a:p>
          <a:r>
            <a:rPr lang="en-US" dirty="0" smtClean="0"/>
            <a:t>Sports? Jewish Values? Special Ed? </a:t>
          </a:r>
          <a:endParaRPr lang="en-US" dirty="0"/>
        </a:p>
      </dgm:t>
    </dgm:pt>
    <dgm:pt modelId="{16194C53-AD28-DB43-9F06-E345FC8044DC}" type="parTrans" cxnId="{1CB72EBA-B9CC-4045-B768-C88E16B87EF7}">
      <dgm:prSet/>
      <dgm:spPr/>
      <dgm:t>
        <a:bodyPr/>
        <a:lstStyle/>
        <a:p>
          <a:endParaRPr lang="en-US"/>
        </a:p>
      </dgm:t>
    </dgm:pt>
    <dgm:pt modelId="{76EF8290-24BA-2C45-8E35-AA3173CFB18A}" type="sibTrans" cxnId="{1CB72EBA-B9CC-4045-B768-C88E16B87EF7}">
      <dgm:prSet/>
      <dgm:spPr/>
      <dgm:t>
        <a:bodyPr/>
        <a:lstStyle/>
        <a:p>
          <a:endParaRPr lang="en-US"/>
        </a:p>
      </dgm:t>
    </dgm:pt>
    <dgm:pt modelId="{3AF2786C-154E-8346-8031-7F56D6379A60}">
      <dgm:prSet/>
      <dgm:spPr/>
      <dgm:t>
        <a:bodyPr/>
        <a:lstStyle/>
        <a:p>
          <a:r>
            <a:rPr lang="en-US" dirty="0" smtClean="0"/>
            <a:t>Older? Sold business? Boost child’s experience? </a:t>
          </a:r>
          <a:endParaRPr lang="en-US" dirty="0"/>
        </a:p>
      </dgm:t>
    </dgm:pt>
    <dgm:pt modelId="{3F4ACC32-B23E-3142-900E-393EAE45DCB7}" type="parTrans" cxnId="{53FCB6D8-8733-FD4B-9900-2765032E3436}">
      <dgm:prSet/>
      <dgm:spPr/>
      <dgm:t>
        <a:bodyPr/>
        <a:lstStyle/>
        <a:p>
          <a:endParaRPr lang="en-US"/>
        </a:p>
      </dgm:t>
    </dgm:pt>
    <dgm:pt modelId="{6592C41B-FEA1-8F4F-96F2-F1429020B46C}" type="sibTrans" cxnId="{53FCB6D8-8733-FD4B-9900-2765032E3436}">
      <dgm:prSet/>
      <dgm:spPr/>
      <dgm:t>
        <a:bodyPr/>
        <a:lstStyle/>
        <a:p>
          <a:endParaRPr lang="en-US"/>
        </a:p>
      </dgm:t>
    </dgm:pt>
    <dgm:pt modelId="{FAD1CB50-95B0-EE45-BEB0-DBC382BD30CD}" type="pres">
      <dgm:prSet presAssocID="{9F3C7CBC-A563-614B-AA5F-9CF9A5333716}" presName="cycle" presStyleCnt="0">
        <dgm:presLayoutVars>
          <dgm:chMax val="1"/>
          <dgm:dir/>
          <dgm:animLvl val="ctr"/>
          <dgm:resizeHandles val="exact"/>
        </dgm:presLayoutVars>
      </dgm:prSet>
      <dgm:spPr/>
      <dgm:t>
        <a:bodyPr/>
        <a:lstStyle/>
        <a:p>
          <a:endParaRPr lang="en-US"/>
        </a:p>
      </dgm:t>
    </dgm:pt>
    <dgm:pt modelId="{F152B32D-65F7-734F-974A-C532FAC80D98}" type="pres">
      <dgm:prSet presAssocID="{D911DA76-1CFB-E04F-B29B-CA87DAD13E13}" presName="centerShape" presStyleLbl="node0" presStyleIdx="0" presStyleCnt="1"/>
      <dgm:spPr/>
      <dgm:t>
        <a:bodyPr/>
        <a:lstStyle/>
        <a:p>
          <a:endParaRPr lang="en-US"/>
        </a:p>
      </dgm:t>
    </dgm:pt>
    <dgm:pt modelId="{4DA91149-545A-2246-AE63-3432A835E54E}" type="pres">
      <dgm:prSet presAssocID="{C8E00DE3-1A6A-DD46-BEDB-A00158FBAAFF}" presName="parTrans" presStyleLbl="bgSibTrans2D1" presStyleIdx="0" presStyleCnt="4"/>
      <dgm:spPr/>
      <dgm:t>
        <a:bodyPr/>
        <a:lstStyle/>
        <a:p>
          <a:endParaRPr lang="en-US"/>
        </a:p>
      </dgm:t>
    </dgm:pt>
    <dgm:pt modelId="{82B0A933-B245-9241-A7C6-7C6740E44D42}" type="pres">
      <dgm:prSet presAssocID="{1206C8A4-CE76-8940-B572-4261ACD31E27}" presName="node" presStyleLbl="node1" presStyleIdx="0" presStyleCnt="4">
        <dgm:presLayoutVars>
          <dgm:bulletEnabled val="1"/>
        </dgm:presLayoutVars>
      </dgm:prSet>
      <dgm:spPr/>
      <dgm:t>
        <a:bodyPr/>
        <a:lstStyle/>
        <a:p>
          <a:endParaRPr lang="en-US"/>
        </a:p>
      </dgm:t>
    </dgm:pt>
    <dgm:pt modelId="{4463709E-04C1-2849-BA4B-D732BBBFD851}" type="pres">
      <dgm:prSet presAssocID="{82F24A10-2704-0545-A351-9F600F472811}" presName="parTrans" presStyleLbl="bgSibTrans2D1" presStyleIdx="1" presStyleCnt="4"/>
      <dgm:spPr/>
      <dgm:t>
        <a:bodyPr/>
        <a:lstStyle/>
        <a:p>
          <a:endParaRPr lang="en-US"/>
        </a:p>
      </dgm:t>
    </dgm:pt>
    <dgm:pt modelId="{F4A660C3-CA43-E843-B4B7-D85D8570E9ED}" type="pres">
      <dgm:prSet presAssocID="{E090C84F-94A7-5842-9709-981299F86050}" presName="node" presStyleLbl="node1" presStyleIdx="1" presStyleCnt="4">
        <dgm:presLayoutVars>
          <dgm:bulletEnabled val="1"/>
        </dgm:presLayoutVars>
      </dgm:prSet>
      <dgm:spPr/>
      <dgm:t>
        <a:bodyPr/>
        <a:lstStyle/>
        <a:p>
          <a:endParaRPr lang="en-US"/>
        </a:p>
      </dgm:t>
    </dgm:pt>
    <dgm:pt modelId="{3C34484B-DBFD-2140-BA56-C5FA3898C71D}" type="pres">
      <dgm:prSet presAssocID="{D4765C6B-1161-E643-B99B-3CABD4C18C3E}" presName="parTrans" presStyleLbl="bgSibTrans2D1" presStyleIdx="2" presStyleCnt="4"/>
      <dgm:spPr/>
      <dgm:t>
        <a:bodyPr/>
        <a:lstStyle/>
        <a:p>
          <a:endParaRPr lang="en-US"/>
        </a:p>
      </dgm:t>
    </dgm:pt>
    <dgm:pt modelId="{1CE222EA-7720-6349-BDF2-3934624F957B}" type="pres">
      <dgm:prSet presAssocID="{691C2E34-9AAD-9D4D-A5BA-494DBA8944EC}" presName="node" presStyleLbl="node1" presStyleIdx="2" presStyleCnt="4">
        <dgm:presLayoutVars>
          <dgm:bulletEnabled val="1"/>
        </dgm:presLayoutVars>
      </dgm:prSet>
      <dgm:spPr/>
      <dgm:t>
        <a:bodyPr/>
        <a:lstStyle/>
        <a:p>
          <a:endParaRPr lang="en-US"/>
        </a:p>
      </dgm:t>
    </dgm:pt>
    <dgm:pt modelId="{921B3C59-5824-2544-93D3-355FC672E9F6}" type="pres">
      <dgm:prSet presAssocID="{D3F54433-B8E8-B342-98D4-3D35DAE42F6D}" presName="parTrans" presStyleLbl="bgSibTrans2D1" presStyleIdx="3" presStyleCnt="4"/>
      <dgm:spPr/>
      <dgm:t>
        <a:bodyPr/>
        <a:lstStyle/>
        <a:p>
          <a:endParaRPr lang="en-US"/>
        </a:p>
      </dgm:t>
    </dgm:pt>
    <dgm:pt modelId="{6D3B2235-63EA-564E-BD1B-57A095FC98B9}" type="pres">
      <dgm:prSet presAssocID="{0781DCE4-3AC7-D740-B308-A46A9DCA93C6}" presName="node" presStyleLbl="node1" presStyleIdx="3" presStyleCnt="4">
        <dgm:presLayoutVars>
          <dgm:bulletEnabled val="1"/>
        </dgm:presLayoutVars>
      </dgm:prSet>
      <dgm:spPr/>
      <dgm:t>
        <a:bodyPr/>
        <a:lstStyle/>
        <a:p>
          <a:endParaRPr lang="en-US"/>
        </a:p>
      </dgm:t>
    </dgm:pt>
  </dgm:ptLst>
  <dgm:cxnLst>
    <dgm:cxn modelId="{1CB72EBA-B9CC-4045-B768-C88E16B87EF7}" srcId="{691C2E34-9AAD-9D4D-A5BA-494DBA8944EC}" destId="{ADAA2348-A0CE-1D48-AD30-61715CE02AAB}" srcOrd="0" destOrd="0" parTransId="{16194C53-AD28-DB43-9F06-E345FC8044DC}" sibTransId="{76EF8290-24BA-2C45-8E35-AA3173CFB18A}"/>
    <dgm:cxn modelId="{1DDC0B6B-72D2-F544-B99B-B416356F02F6}" srcId="{9F3C7CBC-A563-614B-AA5F-9CF9A5333716}" destId="{D911DA76-1CFB-E04F-B29B-CA87DAD13E13}" srcOrd="0" destOrd="0" parTransId="{74F3E5C8-96E8-E440-A5D5-0F0627891097}" sibTransId="{08C81012-A318-EF40-98E5-AD2866F3D97B}"/>
    <dgm:cxn modelId="{5FEC44AD-5D8D-564E-A7C9-52DABAC77F01}" type="presOf" srcId="{0781DCE4-3AC7-D740-B308-A46A9DCA93C6}" destId="{6D3B2235-63EA-564E-BD1B-57A095FC98B9}" srcOrd="0" destOrd="0" presId="urn:microsoft.com/office/officeart/2005/8/layout/radial4"/>
    <dgm:cxn modelId="{317A11A0-532D-FD4F-8E6E-B65AF85F8D95}" type="presOf" srcId="{C8E00DE3-1A6A-DD46-BEDB-A00158FBAAFF}" destId="{4DA91149-545A-2246-AE63-3432A835E54E}" srcOrd="0" destOrd="0" presId="urn:microsoft.com/office/officeart/2005/8/layout/radial4"/>
    <dgm:cxn modelId="{BE8A9649-51BD-D944-BCC0-6FD1B6459903}" srcId="{D911DA76-1CFB-E04F-B29B-CA87DAD13E13}" destId="{691C2E34-9AAD-9D4D-A5BA-494DBA8944EC}" srcOrd="2" destOrd="0" parTransId="{D4765C6B-1161-E643-B99B-3CABD4C18C3E}" sibTransId="{D4C38EC9-3E35-264A-8DDE-84FD24B51FB3}"/>
    <dgm:cxn modelId="{96A34230-FEDE-AA40-8B3E-312F51F29853}" type="presOf" srcId="{ADAA2348-A0CE-1D48-AD30-61715CE02AAB}" destId="{1CE222EA-7720-6349-BDF2-3934624F957B}" srcOrd="0" destOrd="1" presId="urn:microsoft.com/office/officeart/2005/8/layout/radial4"/>
    <dgm:cxn modelId="{0949F316-8643-494B-AA52-686242FF4CDB}" type="presOf" srcId="{1206C8A4-CE76-8940-B572-4261ACD31E27}" destId="{82B0A933-B245-9241-A7C6-7C6740E44D42}" srcOrd="0" destOrd="0" presId="urn:microsoft.com/office/officeart/2005/8/layout/radial4"/>
    <dgm:cxn modelId="{2CD49EE0-8F61-6A46-BF5C-B221EB17AB41}" srcId="{D911DA76-1CFB-E04F-B29B-CA87DAD13E13}" destId="{0781DCE4-3AC7-D740-B308-A46A9DCA93C6}" srcOrd="3" destOrd="0" parTransId="{D3F54433-B8E8-B342-98D4-3D35DAE42F6D}" sibTransId="{08198D65-BF9C-A140-8F52-B85D955E24DE}"/>
    <dgm:cxn modelId="{8F153F55-6CD3-494C-9814-3E6A4C950B72}" srcId="{E090C84F-94A7-5842-9709-981299F86050}" destId="{A926AF49-0F20-9B49-A03B-7AE6414EF19A}" srcOrd="0" destOrd="0" parTransId="{CA394FBC-49FA-DD4B-9098-47D86748CB0E}" sibTransId="{9F36A0E3-4856-7C4D-8A1D-4EB5B59987B5}"/>
    <dgm:cxn modelId="{C4B4F543-A92C-E54C-8CC7-1F60244C453F}" type="presOf" srcId="{D911DA76-1CFB-E04F-B29B-CA87DAD13E13}" destId="{F152B32D-65F7-734F-974A-C532FAC80D98}" srcOrd="0" destOrd="0" presId="urn:microsoft.com/office/officeart/2005/8/layout/radial4"/>
    <dgm:cxn modelId="{0F1F31F2-540B-4746-9B5E-E4417C274BA4}" type="presOf" srcId="{82F24A10-2704-0545-A351-9F600F472811}" destId="{4463709E-04C1-2849-BA4B-D732BBBFD851}" srcOrd="0" destOrd="0" presId="urn:microsoft.com/office/officeart/2005/8/layout/radial4"/>
    <dgm:cxn modelId="{DEE47C92-99C1-B548-9220-48EA804A5553}" type="presOf" srcId="{3AF2786C-154E-8346-8031-7F56D6379A60}" destId="{6D3B2235-63EA-564E-BD1B-57A095FC98B9}" srcOrd="0" destOrd="1" presId="urn:microsoft.com/office/officeart/2005/8/layout/radial4"/>
    <dgm:cxn modelId="{2D10A5B0-11B5-1145-A61F-BE3101C9E843}" srcId="{D911DA76-1CFB-E04F-B29B-CA87DAD13E13}" destId="{E090C84F-94A7-5842-9709-981299F86050}" srcOrd="1" destOrd="0" parTransId="{82F24A10-2704-0545-A351-9F600F472811}" sibTransId="{26E4425B-5234-0C41-ABE5-F32768016319}"/>
    <dgm:cxn modelId="{53FCB6D8-8733-FD4B-9900-2765032E3436}" srcId="{0781DCE4-3AC7-D740-B308-A46A9DCA93C6}" destId="{3AF2786C-154E-8346-8031-7F56D6379A60}" srcOrd="0" destOrd="0" parTransId="{3F4ACC32-B23E-3142-900E-393EAE45DCB7}" sibTransId="{6592C41B-FEA1-8F4F-96F2-F1429020B46C}"/>
    <dgm:cxn modelId="{3BD1E21D-A79C-E841-9318-56F02D93A19D}" type="presOf" srcId="{D3F54433-B8E8-B342-98D4-3D35DAE42F6D}" destId="{921B3C59-5824-2544-93D3-355FC672E9F6}" srcOrd="0" destOrd="0" presId="urn:microsoft.com/office/officeart/2005/8/layout/radial4"/>
    <dgm:cxn modelId="{FD794676-3F78-584E-BDD8-51A42EEC2863}" type="presOf" srcId="{E090C84F-94A7-5842-9709-981299F86050}" destId="{F4A660C3-CA43-E843-B4B7-D85D8570E9ED}" srcOrd="0" destOrd="0" presId="urn:microsoft.com/office/officeart/2005/8/layout/radial4"/>
    <dgm:cxn modelId="{D369AF0F-5C25-FC4E-A6FA-3B60477B106D}" srcId="{1206C8A4-CE76-8940-B572-4261ACD31E27}" destId="{83EF7904-CE72-844C-9292-4CC6855941FB}" srcOrd="0" destOrd="0" parTransId="{16CC5F4B-1AC9-9E4A-AA31-9D56B9069CF2}" sibTransId="{B0E0F4B5-1A9F-3040-BA15-1935B193A77F}"/>
    <dgm:cxn modelId="{0B31958A-DE6B-FB4C-87CF-F90D2CD68D13}" type="presOf" srcId="{691C2E34-9AAD-9D4D-A5BA-494DBA8944EC}" destId="{1CE222EA-7720-6349-BDF2-3934624F957B}" srcOrd="0" destOrd="0" presId="urn:microsoft.com/office/officeart/2005/8/layout/radial4"/>
    <dgm:cxn modelId="{E2D4CECB-890B-8D48-8C8A-4F6E9950BC14}" srcId="{D911DA76-1CFB-E04F-B29B-CA87DAD13E13}" destId="{1206C8A4-CE76-8940-B572-4261ACD31E27}" srcOrd="0" destOrd="0" parTransId="{C8E00DE3-1A6A-DD46-BEDB-A00158FBAAFF}" sibTransId="{E375684C-454B-3447-B37B-09703DC93CCA}"/>
    <dgm:cxn modelId="{C20DF963-AB43-5644-80B2-FD6056511BF8}" type="presOf" srcId="{9F3C7CBC-A563-614B-AA5F-9CF9A5333716}" destId="{FAD1CB50-95B0-EE45-BEB0-DBC382BD30CD}" srcOrd="0" destOrd="0" presId="urn:microsoft.com/office/officeart/2005/8/layout/radial4"/>
    <dgm:cxn modelId="{4972539F-E602-B34D-B72A-FC6CC9F53126}" type="presOf" srcId="{A926AF49-0F20-9B49-A03B-7AE6414EF19A}" destId="{F4A660C3-CA43-E843-B4B7-D85D8570E9ED}" srcOrd="0" destOrd="1" presId="urn:microsoft.com/office/officeart/2005/8/layout/radial4"/>
    <dgm:cxn modelId="{BACD47A1-4A8F-3D46-BDB2-86F7DA2E58B6}" type="presOf" srcId="{83EF7904-CE72-844C-9292-4CC6855941FB}" destId="{82B0A933-B245-9241-A7C6-7C6740E44D42}" srcOrd="0" destOrd="1" presId="urn:microsoft.com/office/officeart/2005/8/layout/radial4"/>
    <dgm:cxn modelId="{EF83E3FA-E6BB-4A40-9B7A-CCDCD7B22055}" type="presOf" srcId="{D4765C6B-1161-E643-B99B-3CABD4C18C3E}" destId="{3C34484B-DBFD-2140-BA56-C5FA3898C71D}" srcOrd="0" destOrd="0" presId="urn:microsoft.com/office/officeart/2005/8/layout/radial4"/>
    <dgm:cxn modelId="{4BDC83FE-8C3E-904D-BE21-AD0B318825CE}" type="presParOf" srcId="{FAD1CB50-95B0-EE45-BEB0-DBC382BD30CD}" destId="{F152B32D-65F7-734F-974A-C532FAC80D98}" srcOrd="0" destOrd="0" presId="urn:microsoft.com/office/officeart/2005/8/layout/radial4"/>
    <dgm:cxn modelId="{8AB6E312-E414-E046-857C-4E3F8CC7340F}" type="presParOf" srcId="{FAD1CB50-95B0-EE45-BEB0-DBC382BD30CD}" destId="{4DA91149-545A-2246-AE63-3432A835E54E}" srcOrd="1" destOrd="0" presId="urn:microsoft.com/office/officeart/2005/8/layout/radial4"/>
    <dgm:cxn modelId="{789942F2-DABE-5849-8C17-89213F18FF08}" type="presParOf" srcId="{FAD1CB50-95B0-EE45-BEB0-DBC382BD30CD}" destId="{82B0A933-B245-9241-A7C6-7C6740E44D42}" srcOrd="2" destOrd="0" presId="urn:microsoft.com/office/officeart/2005/8/layout/radial4"/>
    <dgm:cxn modelId="{F223554E-88F6-1948-9151-544478F1A1E0}" type="presParOf" srcId="{FAD1CB50-95B0-EE45-BEB0-DBC382BD30CD}" destId="{4463709E-04C1-2849-BA4B-D732BBBFD851}" srcOrd="3" destOrd="0" presId="urn:microsoft.com/office/officeart/2005/8/layout/radial4"/>
    <dgm:cxn modelId="{74CCF265-7A3A-4B42-8679-CB2223AA760A}" type="presParOf" srcId="{FAD1CB50-95B0-EE45-BEB0-DBC382BD30CD}" destId="{F4A660C3-CA43-E843-B4B7-D85D8570E9ED}" srcOrd="4" destOrd="0" presId="urn:microsoft.com/office/officeart/2005/8/layout/radial4"/>
    <dgm:cxn modelId="{71C2BB19-0C64-BD40-BA70-FF793E39E59C}" type="presParOf" srcId="{FAD1CB50-95B0-EE45-BEB0-DBC382BD30CD}" destId="{3C34484B-DBFD-2140-BA56-C5FA3898C71D}" srcOrd="5" destOrd="0" presId="urn:microsoft.com/office/officeart/2005/8/layout/radial4"/>
    <dgm:cxn modelId="{E66C3F6F-CDCF-7446-9F19-F9D8D193BE27}" type="presParOf" srcId="{FAD1CB50-95B0-EE45-BEB0-DBC382BD30CD}" destId="{1CE222EA-7720-6349-BDF2-3934624F957B}" srcOrd="6" destOrd="0" presId="urn:microsoft.com/office/officeart/2005/8/layout/radial4"/>
    <dgm:cxn modelId="{F7E72B6F-9246-B448-B648-6D6C3A7F62E1}" type="presParOf" srcId="{FAD1CB50-95B0-EE45-BEB0-DBC382BD30CD}" destId="{921B3C59-5824-2544-93D3-355FC672E9F6}" srcOrd="7" destOrd="0" presId="urn:microsoft.com/office/officeart/2005/8/layout/radial4"/>
    <dgm:cxn modelId="{8B0ED9C0-AC0B-4D4E-804A-AFFADBB636EC}" type="presParOf" srcId="{FAD1CB50-95B0-EE45-BEB0-DBC382BD30CD}" destId="{6D3B2235-63EA-564E-BD1B-57A095FC98B9}"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2DC7C2C-BDFE-454C-8717-C26F1D7A2BC9}" type="doc">
      <dgm:prSet loTypeId="urn:microsoft.com/office/officeart/2009/layout/CirclePictureHierarchy" loCatId="" qsTypeId="urn:microsoft.com/office/officeart/2005/8/quickstyle/simple4" qsCatId="simple" csTypeId="urn:microsoft.com/office/officeart/2005/8/colors/colorful1" csCatId="colorful" phldr="1"/>
      <dgm:spPr/>
      <dgm:t>
        <a:bodyPr/>
        <a:lstStyle/>
        <a:p>
          <a:endParaRPr lang="en-US"/>
        </a:p>
      </dgm:t>
    </dgm:pt>
    <dgm:pt modelId="{FE1F39DB-A296-6442-ACCA-AB407C50F1E2}">
      <dgm:prSet phldrT="[Text]"/>
      <dgm:spPr/>
      <dgm:t>
        <a:bodyPr/>
        <a:lstStyle/>
        <a:p>
          <a:r>
            <a:rPr lang="en-US" dirty="0" smtClean="0"/>
            <a:t>Camp</a:t>
          </a:r>
          <a:endParaRPr lang="en-US" dirty="0"/>
        </a:p>
      </dgm:t>
    </dgm:pt>
    <dgm:pt modelId="{F945CE0C-09DB-3D47-AA28-5B0B13A9DC51}" type="parTrans" cxnId="{D19B5780-F977-C944-AC79-529F80CDF0F6}">
      <dgm:prSet/>
      <dgm:spPr/>
      <dgm:t>
        <a:bodyPr/>
        <a:lstStyle/>
        <a:p>
          <a:endParaRPr lang="en-US"/>
        </a:p>
      </dgm:t>
    </dgm:pt>
    <dgm:pt modelId="{A362E96B-97FA-1343-8E85-D59450903860}" type="sibTrans" cxnId="{D19B5780-F977-C944-AC79-529F80CDF0F6}">
      <dgm:prSet/>
      <dgm:spPr/>
      <dgm:t>
        <a:bodyPr/>
        <a:lstStyle/>
        <a:p>
          <a:endParaRPr lang="en-US"/>
        </a:p>
      </dgm:t>
    </dgm:pt>
    <dgm:pt modelId="{BC321D24-A9CE-2A4E-B4A8-1CF63BE9FEE3}">
      <dgm:prSet phldrT="[Text]"/>
      <dgm:spPr/>
      <dgm:t>
        <a:bodyPr/>
        <a:lstStyle/>
        <a:p>
          <a:r>
            <a:rPr lang="en-US" dirty="0" smtClean="0"/>
            <a:t>Camp</a:t>
          </a:r>
        </a:p>
        <a:p>
          <a:r>
            <a:rPr lang="en-US" dirty="0" smtClean="0"/>
            <a:t>Director</a:t>
          </a:r>
          <a:endParaRPr lang="en-US" dirty="0"/>
        </a:p>
      </dgm:t>
    </dgm:pt>
    <dgm:pt modelId="{8D3F289A-EAFC-2C4C-B12B-915F1519B36A}" type="parTrans" cxnId="{BBE22213-0BFE-4743-BF00-8C08ACEB27BD}">
      <dgm:prSet/>
      <dgm:spPr/>
      <dgm:t>
        <a:bodyPr/>
        <a:lstStyle/>
        <a:p>
          <a:endParaRPr lang="en-US"/>
        </a:p>
      </dgm:t>
    </dgm:pt>
    <dgm:pt modelId="{E08AA65E-5C1A-F449-A980-0BA26455DBB2}" type="sibTrans" cxnId="{BBE22213-0BFE-4743-BF00-8C08ACEB27BD}">
      <dgm:prSet/>
      <dgm:spPr/>
      <dgm:t>
        <a:bodyPr/>
        <a:lstStyle/>
        <a:p>
          <a:endParaRPr lang="en-US"/>
        </a:p>
      </dgm:t>
    </dgm:pt>
    <dgm:pt modelId="{D38AFB3A-E8A7-3E4E-82A4-68E051FD093E}">
      <dgm:prSet phldrT="[Text]"/>
      <dgm:spPr/>
      <dgm:t>
        <a:bodyPr/>
        <a:lstStyle/>
        <a:p>
          <a:r>
            <a:rPr lang="en-US" dirty="0" smtClean="0"/>
            <a:t>Parent</a:t>
          </a:r>
          <a:endParaRPr lang="en-US" dirty="0"/>
        </a:p>
      </dgm:t>
    </dgm:pt>
    <dgm:pt modelId="{C669E675-F919-7448-A3DF-DC6A64FA3A3F}" type="parTrans" cxnId="{34A28390-E478-A242-B1C9-08B31087CECA}">
      <dgm:prSet/>
      <dgm:spPr/>
      <dgm:t>
        <a:bodyPr/>
        <a:lstStyle/>
        <a:p>
          <a:endParaRPr lang="en-US"/>
        </a:p>
      </dgm:t>
    </dgm:pt>
    <dgm:pt modelId="{9B560C59-6542-C144-AFBA-DDC5F6C78ACE}" type="sibTrans" cxnId="{34A28390-E478-A242-B1C9-08B31087CECA}">
      <dgm:prSet/>
      <dgm:spPr/>
      <dgm:t>
        <a:bodyPr/>
        <a:lstStyle/>
        <a:p>
          <a:endParaRPr lang="en-US"/>
        </a:p>
      </dgm:t>
    </dgm:pt>
    <dgm:pt modelId="{A263927C-98AC-4F48-A96D-60916AFF7A31}">
      <dgm:prSet phldrT="[Text]"/>
      <dgm:spPr/>
      <dgm:t>
        <a:bodyPr/>
        <a:lstStyle/>
        <a:p>
          <a:r>
            <a:rPr lang="en-US" dirty="0" smtClean="0"/>
            <a:t>Past Staff</a:t>
          </a:r>
          <a:endParaRPr lang="en-US" dirty="0"/>
        </a:p>
      </dgm:t>
    </dgm:pt>
    <dgm:pt modelId="{0EB3753E-D852-4148-B3DE-65F3CE878DB3}" type="parTrans" cxnId="{8A7FB83F-E9D8-9042-B940-A96D35E7DA88}">
      <dgm:prSet/>
      <dgm:spPr/>
      <dgm:t>
        <a:bodyPr/>
        <a:lstStyle/>
        <a:p>
          <a:endParaRPr lang="en-US"/>
        </a:p>
      </dgm:t>
    </dgm:pt>
    <dgm:pt modelId="{0F715DD7-EF83-4F43-B6A5-B15365F58869}" type="sibTrans" cxnId="{8A7FB83F-E9D8-9042-B940-A96D35E7DA88}">
      <dgm:prSet/>
      <dgm:spPr/>
      <dgm:t>
        <a:bodyPr/>
        <a:lstStyle/>
        <a:p>
          <a:endParaRPr lang="en-US"/>
        </a:p>
      </dgm:t>
    </dgm:pt>
    <dgm:pt modelId="{4D9C5F61-0439-0743-BF8A-C04FD56E1420}">
      <dgm:prSet phldrT="[Text]"/>
      <dgm:spPr/>
      <dgm:t>
        <a:bodyPr/>
        <a:lstStyle/>
        <a:p>
          <a:r>
            <a:rPr lang="en-US" dirty="0" smtClean="0"/>
            <a:t>Board President</a:t>
          </a:r>
          <a:endParaRPr lang="en-US" dirty="0"/>
        </a:p>
      </dgm:t>
    </dgm:pt>
    <dgm:pt modelId="{93E50181-751F-E14D-B95B-65A5BABD85A7}" type="parTrans" cxnId="{F7B9FA46-2DF1-AA43-819F-FA6725B0373F}">
      <dgm:prSet/>
      <dgm:spPr/>
      <dgm:t>
        <a:bodyPr/>
        <a:lstStyle/>
        <a:p>
          <a:endParaRPr lang="en-US"/>
        </a:p>
      </dgm:t>
    </dgm:pt>
    <dgm:pt modelId="{1C214E76-25B2-5245-9B2A-8A30CEECFC9D}" type="sibTrans" cxnId="{F7B9FA46-2DF1-AA43-819F-FA6725B0373F}">
      <dgm:prSet/>
      <dgm:spPr/>
      <dgm:t>
        <a:bodyPr/>
        <a:lstStyle/>
        <a:p>
          <a:endParaRPr lang="en-US"/>
        </a:p>
      </dgm:t>
    </dgm:pt>
    <dgm:pt modelId="{F6A7F839-59D2-664C-AD90-81C8DF280453}">
      <dgm:prSet phldrT="[Text]"/>
      <dgm:spPr/>
      <dgm:t>
        <a:bodyPr/>
        <a:lstStyle/>
        <a:p>
          <a:r>
            <a:rPr lang="en-US" dirty="0" smtClean="0"/>
            <a:t>Board Members</a:t>
          </a:r>
          <a:endParaRPr lang="en-US" dirty="0"/>
        </a:p>
      </dgm:t>
    </dgm:pt>
    <dgm:pt modelId="{F53E1673-D6FA-7C43-820F-942481C3C701}" type="parTrans" cxnId="{64E02AF2-95E3-AE48-AFF2-E6005D2CBB6B}">
      <dgm:prSet/>
      <dgm:spPr/>
      <dgm:t>
        <a:bodyPr/>
        <a:lstStyle/>
        <a:p>
          <a:endParaRPr lang="en-US"/>
        </a:p>
      </dgm:t>
    </dgm:pt>
    <dgm:pt modelId="{520F2CB9-8622-7746-9C5E-55FF01CD3922}" type="sibTrans" cxnId="{64E02AF2-95E3-AE48-AFF2-E6005D2CBB6B}">
      <dgm:prSet/>
      <dgm:spPr/>
      <dgm:t>
        <a:bodyPr/>
        <a:lstStyle/>
        <a:p>
          <a:endParaRPr lang="en-US"/>
        </a:p>
      </dgm:t>
    </dgm:pt>
    <dgm:pt modelId="{4039E77E-A19B-554C-8CBC-C3D544AD778C}">
      <dgm:prSet/>
      <dgm:spPr/>
      <dgm:t>
        <a:bodyPr/>
        <a:lstStyle/>
        <a:p>
          <a:r>
            <a:rPr lang="en-US" dirty="0" smtClean="0"/>
            <a:t>1960’s Alum</a:t>
          </a:r>
          <a:endParaRPr lang="en-US" dirty="0"/>
        </a:p>
      </dgm:t>
    </dgm:pt>
    <dgm:pt modelId="{64C101F9-B89E-9D41-BC6D-68BEAEBDFAF1}" type="parTrans" cxnId="{8D378524-CDE9-2D49-83A3-1CD843F82FE0}">
      <dgm:prSet/>
      <dgm:spPr/>
      <dgm:t>
        <a:bodyPr/>
        <a:lstStyle/>
        <a:p>
          <a:endParaRPr lang="en-US"/>
        </a:p>
      </dgm:t>
    </dgm:pt>
    <dgm:pt modelId="{4651AF16-7474-BC42-8D70-06648F7CD067}" type="sibTrans" cxnId="{8D378524-CDE9-2D49-83A3-1CD843F82FE0}">
      <dgm:prSet/>
      <dgm:spPr/>
      <dgm:t>
        <a:bodyPr/>
        <a:lstStyle/>
        <a:p>
          <a:endParaRPr lang="en-US"/>
        </a:p>
      </dgm:t>
    </dgm:pt>
    <dgm:pt modelId="{F3E260DB-2256-A746-8ABA-AF2346E893CC}">
      <dgm:prSet/>
      <dgm:spPr/>
      <dgm:t>
        <a:bodyPr/>
        <a:lstStyle/>
        <a:p>
          <a:r>
            <a:rPr lang="en-US" dirty="0" smtClean="0"/>
            <a:t>Bunk Mate</a:t>
          </a:r>
          <a:endParaRPr lang="en-US" dirty="0"/>
        </a:p>
      </dgm:t>
    </dgm:pt>
    <dgm:pt modelId="{A86420D3-6618-864B-96C1-47BCD07F7987}" type="parTrans" cxnId="{99C2E01D-2F35-5744-8A2E-D5AE3022E00A}">
      <dgm:prSet/>
      <dgm:spPr/>
      <dgm:t>
        <a:bodyPr/>
        <a:lstStyle/>
        <a:p>
          <a:endParaRPr lang="en-US"/>
        </a:p>
      </dgm:t>
    </dgm:pt>
    <dgm:pt modelId="{C306F590-E128-284E-A323-2009BD510FC8}" type="sibTrans" cxnId="{99C2E01D-2F35-5744-8A2E-D5AE3022E00A}">
      <dgm:prSet/>
      <dgm:spPr/>
      <dgm:t>
        <a:bodyPr/>
        <a:lstStyle/>
        <a:p>
          <a:endParaRPr lang="en-US"/>
        </a:p>
      </dgm:t>
    </dgm:pt>
    <dgm:pt modelId="{E4811FD0-98E6-5A48-BC29-C21D09CB6467}" type="pres">
      <dgm:prSet presAssocID="{C2DC7C2C-BDFE-454C-8717-C26F1D7A2BC9}" presName="hierChild1" presStyleCnt="0">
        <dgm:presLayoutVars>
          <dgm:chPref val="1"/>
          <dgm:dir/>
          <dgm:animOne val="branch"/>
          <dgm:animLvl val="lvl"/>
          <dgm:resizeHandles/>
        </dgm:presLayoutVars>
      </dgm:prSet>
      <dgm:spPr/>
      <dgm:t>
        <a:bodyPr/>
        <a:lstStyle/>
        <a:p>
          <a:endParaRPr lang="en-US"/>
        </a:p>
      </dgm:t>
    </dgm:pt>
    <dgm:pt modelId="{5A0CE98D-4F1E-A841-82C7-24BECBB078B4}" type="pres">
      <dgm:prSet presAssocID="{FE1F39DB-A296-6442-ACCA-AB407C50F1E2}" presName="hierRoot1" presStyleCnt="0"/>
      <dgm:spPr/>
    </dgm:pt>
    <dgm:pt modelId="{7158CE6B-0AC3-6C47-81A1-1A2B637EB01F}" type="pres">
      <dgm:prSet presAssocID="{FE1F39DB-A296-6442-ACCA-AB407C50F1E2}" presName="composite" presStyleCnt="0"/>
      <dgm:spPr/>
    </dgm:pt>
    <dgm:pt modelId="{823D8772-8F14-9347-A78A-1FE189635A4D}" type="pres">
      <dgm:prSet presAssocID="{FE1F39DB-A296-6442-ACCA-AB407C50F1E2}" presName="image" presStyleLbl="node0" presStyleIdx="0" presStyleCnt="1"/>
      <dgm:spPr/>
    </dgm:pt>
    <dgm:pt modelId="{09A6E884-36D4-2946-9C3E-46031D500F7E}" type="pres">
      <dgm:prSet presAssocID="{FE1F39DB-A296-6442-ACCA-AB407C50F1E2}" presName="text" presStyleLbl="revTx" presStyleIdx="0" presStyleCnt="8">
        <dgm:presLayoutVars>
          <dgm:chPref val="3"/>
        </dgm:presLayoutVars>
      </dgm:prSet>
      <dgm:spPr/>
      <dgm:t>
        <a:bodyPr/>
        <a:lstStyle/>
        <a:p>
          <a:endParaRPr lang="en-US"/>
        </a:p>
      </dgm:t>
    </dgm:pt>
    <dgm:pt modelId="{37BA1BF4-F506-614E-A8A8-2650BBA614F6}" type="pres">
      <dgm:prSet presAssocID="{FE1F39DB-A296-6442-ACCA-AB407C50F1E2}" presName="hierChild2" presStyleCnt="0"/>
      <dgm:spPr/>
    </dgm:pt>
    <dgm:pt modelId="{29B12DE6-3521-5143-9EA9-A0E587092632}" type="pres">
      <dgm:prSet presAssocID="{8D3F289A-EAFC-2C4C-B12B-915F1519B36A}" presName="Name10" presStyleLbl="parChTrans1D2" presStyleIdx="0" presStyleCnt="3"/>
      <dgm:spPr/>
      <dgm:t>
        <a:bodyPr/>
        <a:lstStyle/>
        <a:p>
          <a:endParaRPr lang="en-US"/>
        </a:p>
      </dgm:t>
    </dgm:pt>
    <dgm:pt modelId="{E5693F1A-B83E-0A47-AF16-CB0A0D3175C1}" type="pres">
      <dgm:prSet presAssocID="{BC321D24-A9CE-2A4E-B4A8-1CF63BE9FEE3}" presName="hierRoot2" presStyleCnt="0"/>
      <dgm:spPr/>
    </dgm:pt>
    <dgm:pt modelId="{BD3BACD8-6AED-D34C-BE12-C3AAB476398A}" type="pres">
      <dgm:prSet presAssocID="{BC321D24-A9CE-2A4E-B4A8-1CF63BE9FEE3}" presName="composite2" presStyleCnt="0"/>
      <dgm:spPr/>
    </dgm:pt>
    <dgm:pt modelId="{D928B633-CCB2-9B4C-BDAD-274A0BEAD3D5}" type="pres">
      <dgm:prSet presAssocID="{BC321D24-A9CE-2A4E-B4A8-1CF63BE9FEE3}" presName="image2" presStyleLbl="node2" presStyleIdx="0" presStyleCnt="3"/>
      <dgm:spPr/>
    </dgm:pt>
    <dgm:pt modelId="{FB45AE6E-7AC6-D044-85C9-E4744CBFD1D2}" type="pres">
      <dgm:prSet presAssocID="{BC321D24-A9CE-2A4E-B4A8-1CF63BE9FEE3}" presName="text2" presStyleLbl="revTx" presStyleIdx="1" presStyleCnt="8">
        <dgm:presLayoutVars>
          <dgm:chPref val="3"/>
        </dgm:presLayoutVars>
      </dgm:prSet>
      <dgm:spPr/>
      <dgm:t>
        <a:bodyPr/>
        <a:lstStyle/>
        <a:p>
          <a:endParaRPr lang="en-US"/>
        </a:p>
      </dgm:t>
    </dgm:pt>
    <dgm:pt modelId="{A83D8CF2-7FAD-3640-AD0B-834411F738B8}" type="pres">
      <dgm:prSet presAssocID="{BC321D24-A9CE-2A4E-B4A8-1CF63BE9FEE3}" presName="hierChild3" presStyleCnt="0"/>
      <dgm:spPr/>
    </dgm:pt>
    <dgm:pt modelId="{49958735-7C1E-F946-BF49-64D9EF9BB424}" type="pres">
      <dgm:prSet presAssocID="{C669E675-F919-7448-A3DF-DC6A64FA3A3F}" presName="Name17" presStyleLbl="parChTrans1D3" presStyleIdx="0" presStyleCnt="4"/>
      <dgm:spPr/>
      <dgm:t>
        <a:bodyPr/>
        <a:lstStyle/>
        <a:p>
          <a:endParaRPr lang="en-US"/>
        </a:p>
      </dgm:t>
    </dgm:pt>
    <dgm:pt modelId="{51E1A8FF-8C8B-1A49-8683-DE245DA36236}" type="pres">
      <dgm:prSet presAssocID="{D38AFB3A-E8A7-3E4E-82A4-68E051FD093E}" presName="hierRoot3" presStyleCnt="0"/>
      <dgm:spPr/>
    </dgm:pt>
    <dgm:pt modelId="{476AEFEC-B9C9-6742-973E-BF573648D404}" type="pres">
      <dgm:prSet presAssocID="{D38AFB3A-E8A7-3E4E-82A4-68E051FD093E}" presName="composite3" presStyleCnt="0"/>
      <dgm:spPr/>
    </dgm:pt>
    <dgm:pt modelId="{AFE72084-D5A8-C04B-9E48-3C4CB54E5399}" type="pres">
      <dgm:prSet presAssocID="{D38AFB3A-E8A7-3E4E-82A4-68E051FD093E}" presName="image3" presStyleLbl="node3" presStyleIdx="0" presStyleCnt="4"/>
      <dgm:spPr/>
    </dgm:pt>
    <dgm:pt modelId="{58FE65DF-9BA7-854C-B58A-402A98F29C74}" type="pres">
      <dgm:prSet presAssocID="{D38AFB3A-E8A7-3E4E-82A4-68E051FD093E}" presName="text3" presStyleLbl="revTx" presStyleIdx="2" presStyleCnt="8">
        <dgm:presLayoutVars>
          <dgm:chPref val="3"/>
        </dgm:presLayoutVars>
      </dgm:prSet>
      <dgm:spPr/>
      <dgm:t>
        <a:bodyPr/>
        <a:lstStyle/>
        <a:p>
          <a:endParaRPr lang="en-US"/>
        </a:p>
      </dgm:t>
    </dgm:pt>
    <dgm:pt modelId="{E113E578-CEC6-7146-8D6C-DB8D9C06D40A}" type="pres">
      <dgm:prSet presAssocID="{D38AFB3A-E8A7-3E4E-82A4-68E051FD093E}" presName="hierChild4" presStyleCnt="0"/>
      <dgm:spPr/>
    </dgm:pt>
    <dgm:pt modelId="{7F4E4129-BE9B-3442-A660-CF0B60D5CDE4}" type="pres">
      <dgm:prSet presAssocID="{0EB3753E-D852-4148-B3DE-65F3CE878DB3}" presName="Name17" presStyleLbl="parChTrans1D3" presStyleIdx="1" presStyleCnt="4"/>
      <dgm:spPr/>
      <dgm:t>
        <a:bodyPr/>
        <a:lstStyle/>
        <a:p>
          <a:endParaRPr lang="en-US"/>
        </a:p>
      </dgm:t>
    </dgm:pt>
    <dgm:pt modelId="{8AEEE751-7C19-3B47-B9FF-0EE79003853E}" type="pres">
      <dgm:prSet presAssocID="{A263927C-98AC-4F48-A96D-60916AFF7A31}" presName="hierRoot3" presStyleCnt="0"/>
      <dgm:spPr/>
    </dgm:pt>
    <dgm:pt modelId="{13D516C7-D6BB-114B-90AF-56E05540F152}" type="pres">
      <dgm:prSet presAssocID="{A263927C-98AC-4F48-A96D-60916AFF7A31}" presName="composite3" presStyleCnt="0"/>
      <dgm:spPr/>
    </dgm:pt>
    <dgm:pt modelId="{654A9383-0B62-FA4B-AC88-3FE600DEAE69}" type="pres">
      <dgm:prSet presAssocID="{A263927C-98AC-4F48-A96D-60916AFF7A31}" presName="image3" presStyleLbl="node3" presStyleIdx="1" presStyleCnt="4"/>
      <dgm:spPr/>
    </dgm:pt>
    <dgm:pt modelId="{E352F254-478B-EE41-AF3F-9A0AA5A41E7B}" type="pres">
      <dgm:prSet presAssocID="{A263927C-98AC-4F48-A96D-60916AFF7A31}" presName="text3" presStyleLbl="revTx" presStyleIdx="3" presStyleCnt="8">
        <dgm:presLayoutVars>
          <dgm:chPref val="3"/>
        </dgm:presLayoutVars>
      </dgm:prSet>
      <dgm:spPr/>
      <dgm:t>
        <a:bodyPr/>
        <a:lstStyle/>
        <a:p>
          <a:endParaRPr lang="en-US"/>
        </a:p>
      </dgm:t>
    </dgm:pt>
    <dgm:pt modelId="{AD238778-07A6-3341-BB51-0432BA48B73B}" type="pres">
      <dgm:prSet presAssocID="{A263927C-98AC-4F48-A96D-60916AFF7A31}" presName="hierChild4" presStyleCnt="0"/>
      <dgm:spPr/>
    </dgm:pt>
    <dgm:pt modelId="{B8F80B2E-A731-D447-99D3-3DB19810248D}" type="pres">
      <dgm:prSet presAssocID="{93E50181-751F-E14D-B95B-65A5BABD85A7}" presName="Name10" presStyleLbl="parChTrans1D2" presStyleIdx="1" presStyleCnt="3"/>
      <dgm:spPr/>
      <dgm:t>
        <a:bodyPr/>
        <a:lstStyle/>
        <a:p>
          <a:endParaRPr lang="en-US"/>
        </a:p>
      </dgm:t>
    </dgm:pt>
    <dgm:pt modelId="{C1825423-CBAD-B84E-8522-9C2673FFF1DD}" type="pres">
      <dgm:prSet presAssocID="{4D9C5F61-0439-0743-BF8A-C04FD56E1420}" presName="hierRoot2" presStyleCnt="0"/>
      <dgm:spPr/>
    </dgm:pt>
    <dgm:pt modelId="{86858B9E-5A88-1740-8461-FEDB10111927}" type="pres">
      <dgm:prSet presAssocID="{4D9C5F61-0439-0743-BF8A-C04FD56E1420}" presName="composite2" presStyleCnt="0"/>
      <dgm:spPr/>
    </dgm:pt>
    <dgm:pt modelId="{6F7CFAB2-0E90-F047-84FF-26B6067AA186}" type="pres">
      <dgm:prSet presAssocID="{4D9C5F61-0439-0743-BF8A-C04FD56E1420}" presName="image2" presStyleLbl="node2" presStyleIdx="1" presStyleCnt="3"/>
      <dgm:spPr/>
    </dgm:pt>
    <dgm:pt modelId="{37E8C68E-23C1-5D44-A78C-13A09CEB7AAF}" type="pres">
      <dgm:prSet presAssocID="{4D9C5F61-0439-0743-BF8A-C04FD56E1420}" presName="text2" presStyleLbl="revTx" presStyleIdx="4" presStyleCnt="8">
        <dgm:presLayoutVars>
          <dgm:chPref val="3"/>
        </dgm:presLayoutVars>
      </dgm:prSet>
      <dgm:spPr/>
      <dgm:t>
        <a:bodyPr/>
        <a:lstStyle/>
        <a:p>
          <a:endParaRPr lang="en-US"/>
        </a:p>
      </dgm:t>
    </dgm:pt>
    <dgm:pt modelId="{94B9EF37-FE7F-3E42-8677-C7C240B0D0EE}" type="pres">
      <dgm:prSet presAssocID="{4D9C5F61-0439-0743-BF8A-C04FD56E1420}" presName="hierChild3" presStyleCnt="0"/>
      <dgm:spPr/>
    </dgm:pt>
    <dgm:pt modelId="{02392291-3A06-C04D-9CCC-762F96E63523}" type="pres">
      <dgm:prSet presAssocID="{F53E1673-D6FA-7C43-820F-942481C3C701}" presName="Name17" presStyleLbl="parChTrans1D3" presStyleIdx="2" presStyleCnt="4"/>
      <dgm:spPr/>
      <dgm:t>
        <a:bodyPr/>
        <a:lstStyle/>
        <a:p>
          <a:endParaRPr lang="en-US"/>
        </a:p>
      </dgm:t>
    </dgm:pt>
    <dgm:pt modelId="{D8C79405-0EE3-1C44-8F47-D61885581993}" type="pres">
      <dgm:prSet presAssocID="{F6A7F839-59D2-664C-AD90-81C8DF280453}" presName="hierRoot3" presStyleCnt="0"/>
      <dgm:spPr/>
    </dgm:pt>
    <dgm:pt modelId="{8777F19D-19C5-4A4F-AE43-84531931B6F6}" type="pres">
      <dgm:prSet presAssocID="{F6A7F839-59D2-664C-AD90-81C8DF280453}" presName="composite3" presStyleCnt="0"/>
      <dgm:spPr/>
    </dgm:pt>
    <dgm:pt modelId="{14BFFABE-23E0-9343-B335-C3FC85E2E39E}" type="pres">
      <dgm:prSet presAssocID="{F6A7F839-59D2-664C-AD90-81C8DF280453}" presName="image3" presStyleLbl="node3" presStyleIdx="2" presStyleCnt="4"/>
      <dgm:spPr/>
    </dgm:pt>
    <dgm:pt modelId="{4AAC8E55-21BF-9A47-AAA8-7FEC5516A6C5}" type="pres">
      <dgm:prSet presAssocID="{F6A7F839-59D2-664C-AD90-81C8DF280453}" presName="text3" presStyleLbl="revTx" presStyleIdx="5" presStyleCnt="8">
        <dgm:presLayoutVars>
          <dgm:chPref val="3"/>
        </dgm:presLayoutVars>
      </dgm:prSet>
      <dgm:spPr/>
      <dgm:t>
        <a:bodyPr/>
        <a:lstStyle/>
        <a:p>
          <a:endParaRPr lang="en-US"/>
        </a:p>
      </dgm:t>
    </dgm:pt>
    <dgm:pt modelId="{D5032F87-6A89-964F-8FC4-795BA650F7BB}" type="pres">
      <dgm:prSet presAssocID="{F6A7F839-59D2-664C-AD90-81C8DF280453}" presName="hierChild4" presStyleCnt="0"/>
      <dgm:spPr/>
    </dgm:pt>
    <dgm:pt modelId="{DE192813-56C0-F540-98C3-065B0E80E278}" type="pres">
      <dgm:prSet presAssocID="{64C101F9-B89E-9D41-BC6D-68BEAEBDFAF1}" presName="Name10" presStyleLbl="parChTrans1D2" presStyleIdx="2" presStyleCnt="3"/>
      <dgm:spPr/>
      <dgm:t>
        <a:bodyPr/>
        <a:lstStyle/>
        <a:p>
          <a:endParaRPr lang="en-US"/>
        </a:p>
      </dgm:t>
    </dgm:pt>
    <dgm:pt modelId="{22BAC701-B43A-0244-8D35-7037E3505E21}" type="pres">
      <dgm:prSet presAssocID="{4039E77E-A19B-554C-8CBC-C3D544AD778C}" presName="hierRoot2" presStyleCnt="0"/>
      <dgm:spPr/>
    </dgm:pt>
    <dgm:pt modelId="{796C30F8-70A4-6C46-9F75-EBFF4EC99386}" type="pres">
      <dgm:prSet presAssocID="{4039E77E-A19B-554C-8CBC-C3D544AD778C}" presName="composite2" presStyleCnt="0"/>
      <dgm:spPr/>
    </dgm:pt>
    <dgm:pt modelId="{2A5D4CC2-E7FC-0B44-8B19-97A62E3CC723}" type="pres">
      <dgm:prSet presAssocID="{4039E77E-A19B-554C-8CBC-C3D544AD778C}" presName="image2" presStyleLbl="node2" presStyleIdx="2" presStyleCnt="3"/>
      <dgm:spPr/>
    </dgm:pt>
    <dgm:pt modelId="{3769ECBF-BA26-B64D-BF83-DB5E7A5612C6}" type="pres">
      <dgm:prSet presAssocID="{4039E77E-A19B-554C-8CBC-C3D544AD778C}" presName="text2" presStyleLbl="revTx" presStyleIdx="6" presStyleCnt="8">
        <dgm:presLayoutVars>
          <dgm:chPref val="3"/>
        </dgm:presLayoutVars>
      </dgm:prSet>
      <dgm:spPr/>
      <dgm:t>
        <a:bodyPr/>
        <a:lstStyle/>
        <a:p>
          <a:endParaRPr lang="en-US"/>
        </a:p>
      </dgm:t>
    </dgm:pt>
    <dgm:pt modelId="{89EC5872-C921-A541-B1F1-AB1B7A3AB1D5}" type="pres">
      <dgm:prSet presAssocID="{4039E77E-A19B-554C-8CBC-C3D544AD778C}" presName="hierChild3" presStyleCnt="0"/>
      <dgm:spPr/>
    </dgm:pt>
    <dgm:pt modelId="{0CF4E6ED-2528-0C4F-8BD6-11E357BBBF12}" type="pres">
      <dgm:prSet presAssocID="{A86420D3-6618-864B-96C1-47BCD07F7987}" presName="Name17" presStyleLbl="parChTrans1D3" presStyleIdx="3" presStyleCnt="4"/>
      <dgm:spPr/>
      <dgm:t>
        <a:bodyPr/>
        <a:lstStyle/>
        <a:p>
          <a:endParaRPr lang="en-US"/>
        </a:p>
      </dgm:t>
    </dgm:pt>
    <dgm:pt modelId="{3ECE6BAC-533D-5245-A511-7B64EBE01515}" type="pres">
      <dgm:prSet presAssocID="{F3E260DB-2256-A746-8ABA-AF2346E893CC}" presName="hierRoot3" presStyleCnt="0"/>
      <dgm:spPr/>
    </dgm:pt>
    <dgm:pt modelId="{E34824CC-DAE8-064B-8CF8-312E295E6FC1}" type="pres">
      <dgm:prSet presAssocID="{F3E260DB-2256-A746-8ABA-AF2346E893CC}" presName="composite3" presStyleCnt="0"/>
      <dgm:spPr/>
    </dgm:pt>
    <dgm:pt modelId="{31FD6281-747C-C848-BD50-95D2255F16F5}" type="pres">
      <dgm:prSet presAssocID="{F3E260DB-2256-A746-8ABA-AF2346E893CC}" presName="image3" presStyleLbl="node3" presStyleIdx="3" presStyleCnt="4"/>
      <dgm:spPr/>
    </dgm:pt>
    <dgm:pt modelId="{D866DFDA-3F5D-2C4B-AEF9-DDA705CCDABC}" type="pres">
      <dgm:prSet presAssocID="{F3E260DB-2256-A746-8ABA-AF2346E893CC}" presName="text3" presStyleLbl="revTx" presStyleIdx="7" presStyleCnt="8">
        <dgm:presLayoutVars>
          <dgm:chPref val="3"/>
        </dgm:presLayoutVars>
      </dgm:prSet>
      <dgm:spPr/>
      <dgm:t>
        <a:bodyPr/>
        <a:lstStyle/>
        <a:p>
          <a:endParaRPr lang="en-US"/>
        </a:p>
      </dgm:t>
    </dgm:pt>
    <dgm:pt modelId="{3E20193D-FC80-E140-A002-07FDD9076534}" type="pres">
      <dgm:prSet presAssocID="{F3E260DB-2256-A746-8ABA-AF2346E893CC}" presName="hierChild4" presStyleCnt="0"/>
      <dgm:spPr/>
    </dgm:pt>
  </dgm:ptLst>
  <dgm:cxnLst>
    <dgm:cxn modelId="{64E02AF2-95E3-AE48-AFF2-E6005D2CBB6B}" srcId="{4D9C5F61-0439-0743-BF8A-C04FD56E1420}" destId="{F6A7F839-59D2-664C-AD90-81C8DF280453}" srcOrd="0" destOrd="0" parTransId="{F53E1673-D6FA-7C43-820F-942481C3C701}" sibTransId="{520F2CB9-8622-7746-9C5E-55FF01CD3922}"/>
    <dgm:cxn modelId="{0FBE42CC-8037-DD44-845C-3C81E692521D}" type="presOf" srcId="{8D3F289A-EAFC-2C4C-B12B-915F1519B36A}" destId="{29B12DE6-3521-5143-9EA9-A0E587092632}" srcOrd="0" destOrd="0" presId="urn:microsoft.com/office/officeart/2009/layout/CirclePictureHierarchy"/>
    <dgm:cxn modelId="{23C795CD-15E0-5A45-9471-63D055C4A7B7}" type="presOf" srcId="{A86420D3-6618-864B-96C1-47BCD07F7987}" destId="{0CF4E6ED-2528-0C4F-8BD6-11E357BBBF12}" srcOrd="0" destOrd="0" presId="urn:microsoft.com/office/officeart/2009/layout/CirclePictureHierarchy"/>
    <dgm:cxn modelId="{7F978F64-D65E-0146-8ABD-03867105BA87}" type="presOf" srcId="{0EB3753E-D852-4148-B3DE-65F3CE878DB3}" destId="{7F4E4129-BE9B-3442-A660-CF0B60D5CDE4}" srcOrd="0" destOrd="0" presId="urn:microsoft.com/office/officeart/2009/layout/CirclePictureHierarchy"/>
    <dgm:cxn modelId="{BBE22213-0BFE-4743-BF00-8C08ACEB27BD}" srcId="{FE1F39DB-A296-6442-ACCA-AB407C50F1E2}" destId="{BC321D24-A9CE-2A4E-B4A8-1CF63BE9FEE3}" srcOrd="0" destOrd="0" parTransId="{8D3F289A-EAFC-2C4C-B12B-915F1519B36A}" sibTransId="{E08AA65E-5C1A-F449-A980-0BA26455DBB2}"/>
    <dgm:cxn modelId="{99C2E01D-2F35-5744-8A2E-D5AE3022E00A}" srcId="{4039E77E-A19B-554C-8CBC-C3D544AD778C}" destId="{F3E260DB-2256-A746-8ABA-AF2346E893CC}" srcOrd="0" destOrd="0" parTransId="{A86420D3-6618-864B-96C1-47BCD07F7987}" sibTransId="{C306F590-E128-284E-A323-2009BD510FC8}"/>
    <dgm:cxn modelId="{77EAF924-C88F-4F4D-9AB6-AB310C3F75BE}" type="presOf" srcId="{4039E77E-A19B-554C-8CBC-C3D544AD778C}" destId="{3769ECBF-BA26-B64D-BF83-DB5E7A5612C6}" srcOrd="0" destOrd="0" presId="urn:microsoft.com/office/officeart/2009/layout/CirclePictureHierarchy"/>
    <dgm:cxn modelId="{8A7FB83F-E9D8-9042-B940-A96D35E7DA88}" srcId="{BC321D24-A9CE-2A4E-B4A8-1CF63BE9FEE3}" destId="{A263927C-98AC-4F48-A96D-60916AFF7A31}" srcOrd="1" destOrd="0" parTransId="{0EB3753E-D852-4148-B3DE-65F3CE878DB3}" sibTransId="{0F715DD7-EF83-4F43-B6A5-B15365F58869}"/>
    <dgm:cxn modelId="{60BAE877-5252-104F-AB5C-CC5C7B866557}" type="presOf" srcId="{BC321D24-A9CE-2A4E-B4A8-1CF63BE9FEE3}" destId="{FB45AE6E-7AC6-D044-85C9-E4744CBFD1D2}" srcOrd="0" destOrd="0" presId="urn:microsoft.com/office/officeart/2009/layout/CirclePictureHierarchy"/>
    <dgm:cxn modelId="{5BC36AC3-0078-AE4D-84F1-6E3AFBEFE32D}" type="presOf" srcId="{4D9C5F61-0439-0743-BF8A-C04FD56E1420}" destId="{37E8C68E-23C1-5D44-A78C-13A09CEB7AAF}" srcOrd="0" destOrd="0" presId="urn:microsoft.com/office/officeart/2009/layout/CirclePictureHierarchy"/>
    <dgm:cxn modelId="{DCCB6D58-4171-6141-8210-A5E3F6ACDEE0}" type="presOf" srcId="{C669E675-F919-7448-A3DF-DC6A64FA3A3F}" destId="{49958735-7C1E-F946-BF49-64D9EF9BB424}" srcOrd="0" destOrd="0" presId="urn:microsoft.com/office/officeart/2009/layout/CirclePictureHierarchy"/>
    <dgm:cxn modelId="{8D378524-CDE9-2D49-83A3-1CD843F82FE0}" srcId="{FE1F39DB-A296-6442-ACCA-AB407C50F1E2}" destId="{4039E77E-A19B-554C-8CBC-C3D544AD778C}" srcOrd="2" destOrd="0" parTransId="{64C101F9-B89E-9D41-BC6D-68BEAEBDFAF1}" sibTransId="{4651AF16-7474-BC42-8D70-06648F7CD067}"/>
    <dgm:cxn modelId="{C8A22ACE-E2E7-4049-9893-6CF75FC7F55B}" type="presOf" srcId="{FE1F39DB-A296-6442-ACCA-AB407C50F1E2}" destId="{09A6E884-36D4-2946-9C3E-46031D500F7E}" srcOrd="0" destOrd="0" presId="urn:microsoft.com/office/officeart/2009/layout/CirclePictureHierarchy"/>
    <dgm:cxn modelId="{34A28390-E478-A242-B1C9-08B31087CECA}" srcId="{BC321D24-A9CE-2A4E-B4A8-1CF63BE9FEE3}" destId="{D38AFB3A-E8A7-3E4E-82A4-68E051FD093E}" srcOrd="0" destOrd="0" parTransId="{C669E675-F919-7448-A3DF-DC6A64FA3A3F}" sibTransId="{9B560C59-6542-C144-AFBA-DDC5F6C78ACE}"/>
    <dgm:cxn modelId="{B70050C6-BB33-DA47-9BE8-0A7BE9245688}" type="presOf" srcId="{C2DC7C2C-BDFE-454C-8717-C26F1D7A2BC9}" destId="{E4811FD0-98E6-5A48-BC29-C21D09CB6467}" srcOrd="0" destOrd="0" presId="urn:microsoft.com/office/officeart/2009/layout/CirclePictureHierarchy"/>
    <dgm:cxn modelId="{8775F2D2-154E-C14E-A932-FCE4B222F113}" type="presOf" srcId="{D38AFB3A-E8A7-3E4E-82A4-68E051FD093E}" destId="{58FE65DF-9BA7-854C-B58A-402A98F29C74}" srcOrd="0" destOrd="0" presId="urn:microsoft.com/office/officeart/2009/layout/CirclePictureHierarchy"/>
    <dgm:cxn modelId="{25468B1C-5EF2-074C-BC62-CB70852B1909}" type="presOf" srcId="{F3E260DB-2256-A746-8ABA-AF2346E893CC}" destId="{D866DFDA-3F5D-2C4B-AEF9-DDA705CCDABC}" srcOrd="0" destOrd="0" presId="urn:microsoft.com/office/officeart/2009/layout/CirclePictureHierarchy"/>
    <dgm:cxn modelId="{D19B5780-F977-C944-AC79-529F80CDF0F6}" srcId="{C2DC7C2C-BDFE-454C-8717-C26F1D7A2BC9}" destId="{FE1F39DB-A296-6442-ACCA-AB407C50F1E2}" srcOrd="0" destOrd="0" parTransId="{F945CE0C-09DB-3D47-AA28-5B0B13A9DC51}" sibTransId="{A362E96B-97FA-1343-8E85-D59450903860}"/>
    <dgm:cxn modelId="{5E4CBCD0-7F30-4A43-BCB5-7AA7CDC2D86C}" type="presOf" srcId="{93E50181-751F-E14D-B95B-65A5BABD85A7}" destId="{B8F80B2E-A731-D447-99D3-3DB19810248D}" srcOrd="0" destOrd="0" presId="urn:microsoft.com/office/officeart/2009/layout/CirclePictureHierarchy"/>
    <dgm:cxn modelId="{112003C4-6F5F-0E44-BAD8-636E50D9925A}" type="presOf" srcId="{F6A7F839-59D2-664C-AD90-81C8DF280453}" destId="{4AAC8E55-21BF-9A47-AAA8-7FEC5516A6C5}" srcOrd="0" destOrd="0" presId="urn:microsoft.com/office/officeart/2009/layout/CirclePictureHierarchy"/>
    <dgm:cxn modelId="{43DD7E6A-7C00-714D-AF98-846AAFCE53CE}" type="presOf" srcId="{F53E1673-D6FA-7C43-820F-942481C3C701}" destId="{02392291-3A06-C04D-9CCC-762F96E63523}" srcOrd="0" destOrd="0" presId="urn:microsoft.com/office/officeart/2009/layout/CirclePictureHierarchy"/>
    <dgm:cxn modelId="{E6EF6608-96F4-0645-B08E-4BD5D959CF9C}" type="presOf" srcId="{A263927C-98AC-4F48-A96D-60916AFF7A31}" destId="{E352F254-478B-EE41-AF3F-9A0AA5A41E7B}" srcOrd="0" destOrd="0" presId="urn:microsoft.com/office/officeart/2009/layout/CirclePictureHierarchy"/>
    <dgm:cxn modelId="{470476EB-4EA2-5544-94DC-F5E5DA2BB986}" type="presOf" srcId="{64C101F9-B89E-9D41-BC6D-68BEAEBDFAF1}" destId="{DE192813-56C0-F540-98C3-065B0E80E278}" srcOrd="0" destOrd="0" presId="urn:microsoft.com/office/officeart/2009/layout/CirclePictureHierarchy"/>
    <dgm:cxn modelId="{F7B9FA46-2DF1-AA43-819F-FA6725B0373F}" srcId="{FE1F39DB-A296-6442-ACCA-AB407C50F1E2}" destId="{4D9C5F61-0439-0743-BF8A-C04FD56E1420}" srcOrd="1" destOrd="0" parTransId="{93E50181-751F-E14D-B95B-65A5BABD85A7}" sibTransId="{1C214E76-25B2-5245-9B2A-8A30CEECFC9D}"/>
    <dgm:cxn modelId="{AA869F6D-D919-4043-AED9-13B677E906F7}" type="presParOf" srcId="{E4811FD0-98E6-5A48-BC29-C21D09CB6467}" destId="{5A0CE98D-4F1E-A841-82C7-24BECBB078B4}" srcOrd="0" destOrd="0" presId="urn:microsoft.com/office/officeart/2009/layout/CirclePictureHierarchy"/>
    <dgm:cxn modelId="{A00AB4EF-D707-F142-BF61-8F58CDE58CAC}" type="presParOf" srcId="{5A0CE98D-4F1E-A841-82C7-24BECBB078B4}" destId="{7158CE6B-0AC3-6C47-81A1-1A2B637EB01F}" srcOrd="0" destOrd="0" presId="urn:microsoft.com/office/officeart/2009/layout/CirclePictureHierarchy"/>
    <dgm:cxn modelId="{91C75EB0-B676-A34E-A55F-F241084DCB23}" type="presParOf" srcId="{7158CE6B-0AC3-6C47-81A1-1A2B637EB01F}" destId="{823D8772-8F14-9347-A78A-1FE189635A4D}" srcOrd="0" destOrd="0" presId="urn:microsoft.com/office/officeart/2009/layout/CirclePictureHierarchy"/>
    <dgm:cxn modelId="{EE831B20-2070-E843-89A0-9517CF06F499}" type="presParOf" srcId="{7158CE6B-0AC3-6C47-81A1-1A2B637EB01F}" destId="{09A6E884-36D4-2946-9C3E-46031D500F7E}" srcOrd="1" destOrd="0" presId="urn:microsoft.com/office/officeart/2009/layout/CirclePictureHierarchy"/>
    <dgm:cxn modelId="{0032A9C8-BCF9-A147-92FD-F1EE306239C1}" type="presParOf" srcId="{5A0CE98D-4F1E-A841-82C7-24BECBB078B4}" destId="{37BA1BF4-F506-614E-A8A8-2650BBA614F6}" srcOrd="1" destOrd="0" presId="urn:microsoft.com/office/officeart/2009/layout/CirclePictureHierarchy"/>
    <dgm:cxn modelId="{C57874FA-0658-1C4B-A6F6-09DF7C7DF97B}" type="presParOf" srcId="{37BA1BF4-F506-614E-A8A8-2650BBA614F6}" destId="{29B12DE6-3521-5143-9EA9-A0E587092632}" srcOrd="0" destOrd="0" presId="urn:microsoft.com/office/officeart/2009/layout/CirclePictureHierarchy"/>
    <dgm:cxn modelId="{13D95E33-B970-E74B-B62F-3A59E5B7D10A}" type="presParOf" srcId="{37BA1BF4-F506-614E-A8A8-2650BBA614F6}" destId="{E5693F1A-B83E-0A47-AF16-CB0A0D3175C1}" srcOrd="1" destOrd="0" presId="urn:microsoft.com/office/officeart/2009/layout/CirclePictureHierarchy"/>
    <dgm:cxn modelId="{FC31CE9A-738B-1A45-A2E4-EB638546C82F}" type="presParOf" srcId="{E5693F1A-B83E-0A47-AF16-CB0A0D3175C1}" destId="{BD3BACD8-6AED-D34C-BE12-C3AAB476398A}" srcOrd="0" destOrd="0" presId="urn:microsoft.com/office/officeart/2009/layout/CirclePictureHierarchy"/>
    <dgm:cxn modelId="{897C5EAB-CABC-DF49-99D9-74FE656BD43E}" type="presParOf" srcId="{BD3BACD8-6AED-D34C-BE12-C3AAB476398A}" destId="{D928B633-CCB2-9B4C-BDAD-274A0BEAD3D5}" srcOrd="0" destOrd="0" presId="urn:microsoft.com/office/officeart/2009/layout/CirclePictureHierarchy"/>
    <dgm:cxn modelId="{D0FA33DD-40B7-434D-8ABE-7AF4F2CECB47}" type="presParOf" srcId="{BD3BACD8-6AED-D34C-BE12-C3AAB476398A}" destId="{FB45AE6E-7AC6-D044-85C9-E4744CBFD1D2}" srcOrd="1" destOrd="0" presId="urn:microsoft.com/office/officeart/2009/layout/CirclePictureHierarchy"/>
    <dgm:cxn modelId="{9127FC4B-2ACA-A340-A7A3-91442BC2D34F}" type="presParOf" srcId="{E5693F1A-B83E-0A47-AF16-CB0A0D3175C1}" destId="{A83D8CF2-7FAD-3640-AD0B-834411F738B8}" srcOrd="1" destOrd="0" presId="urn:microsoft.com/office/officeart/2009/layout/CirclePictureHierarchy"/>
    <dgm:cxn modelId="{0663CF38-3E26-6340-9D3E-B77B6CA93C40}" type="presParOf" srcId="{A83D8CF2-7FAD-3640-AD0B-834411F738B8}" destId="{49958735-7C1E-F946-BF49-64D9EF9BB424}" srcOrd="0" destOrd="0" presId="urn:microsoft.com/office/officeart/2009/layout/CirclePictureHierarchy"/>
    <dgm:cxn modelId="{12F3B719-B6AF-6149-BE66-ED1E66876CAD}" type="presParOf" srcId="{A83D8CF2-7FAD-3640-AD0B-834411F738B8}" destId="{51E1A8FF-8C8B-1A49-8683-DE245DA36236}" srcOrd="1" destOrd="0" presId="urn:microsoft.com/office/officeart/2009/layout/CirclePictureHierarchy"/>
    <dgm:cxn modelId="{A87186B9-ACF5-584D-867A-9AA859F5E019}" type="presParOf" srcId="{51E1A8FF-8C8B-1A49-8683-DE245DA36236}" destId="{476AEFEC-B9C9-6742-973E-BF573648D404}" srcOrd="0" destOrd="0" presId="urn:microsoft.com/office/officeart/2009/layout/CirclePictureHierarchy"/>
    <dgm:cxn modelId="{93C0996B-A921-5047-AEFC-43CD12AD8B0A}" type="presParOf" srcId="{476AEFEC-B9C9-6742-973E-BF573648D404}" destId="{AFE72084-D5A8-C04B-9E48-3C4CB54E5399}" srcOrd="0" destOrd="0" presId="urn:microsoft.com/office/officeart/2009/layout/CirclePictureHierarchy"/>
    <dgm:cxn modelId="{194BA2C7-6BFC-0F40-ABE1-466D38DE77C9}" type="presParOf" srcId="{476AEFEC-B9C9-6742-973E-BF573648D404}" destId="{58FE65DF-9BA7-854C-B58A-402A98F29C74}" srcOrd="1" destOrd="0" presId="urn:microsoft.com/office/officeart/2009/layout/CirclePictureHierarchy"/>
    <dgm:cxn modelId="{57FA1796-9037-0E41-AAB5-EA62FEB36DB6}" type="presParOf" srcId="{51E1A8FF-8C8B-1A49-8683-DE245DA36236}" destId="{E113E578-CEC6-7146-8D6C-DB8D9C06D40A}" srcOrd="1" destOrd="0" presId="urn:microsoft.com/office/officeart/2009/layout/CirclePictureHierarchy"/>
    <dgm:cxn modelId="{8BF1E2F2-451E-D54A-BD21-B3A48A12FE52}" type="presParOf" srcId="{A83D8CF2-7FAD-3640-AD0B-834411F738B8}" destId="{7F4E4129-BE9B-3442-A660-CF0B60D5CDE4}" srcOrd="2" destOrd="0" presId="urn:microsoft.com/office/officeart/2009/layout/CirclePictureHierarchy"/>
    <dgm:cxn modelId="{95CCA665-7DE8-A64B-AE31-C4C3B30A34F1}" type="presParOf" srcId="{A83D8CF2-7FAD-3640-AD0B-834411F738B8}" destId="{8AEEE751-7C19-3B47-B9FF-0EE79003853E}" srcOrd="3" destOrd="0" presId="urn:microsoft.com/office/officeart/2009/layout/CirclePictureHierarchy"/>
    <dgm:cxn modelId="{32241025-6AC3-BA40-944A-7ACF1D616B8A}" type="presParOf" srcId="{8AEEE751-7C19-3B47-B9FF-0EE79003853E}" destId="{13D516C7-D6BB-114B-90AF-56E05540F152}" srcOrd="0" destOrd="0" presId="urn:microsoft.com/office/officeart/2009/layout/CirclePictureHierarchy"/>
    <dgm:cxn modelId="{E4FC9F47-2491-9D4A-B026-F77307AFAF4B}" type="presParOf" srcId="{13D516C7-D6BB-114B-90AF-56E05540F152}" destId="{654A9383-0B62-FA4B-AC88-3FE600DEAE69}" srcOrd="0" destOrd="0" presId="urn:microsoft.com/office/officeart/2009/layout/CirclePictureHierarchy"/>
    <dgm:cxn modelId="{87D2BFF9-5AA2-B042-8AF2-88F28F53CE8D}" type="presParOf" srcId="{13D516C7-D6BB-114B-90AF-56E05540F152}" destId="{E352F254-478B-EE41-AF3F-9A0AA5A41E7B}" srcOrd="1" destOrd="0" presId="urn:microsoft.com/office/officeart/2009/layout/CirclePictureHierarchy"/>
    <dgm:cxn modelId="{98ABC0DC-87B6-4243-8366-46E64023C2C8}" type="presParOf" srcId="{8AEEE751-7C19-3B47-B9FF-0EE79003853E}" destId="{AD238778-07A6-3341-BB51-0432BA48B73B}" srcOrd="1" destOrd="0" presId="urn:microsoft.com/office/officeart/2009/layout/CirclePictureHierarchy"/>
    <dgm:cxn modelId="{03DD1B9A-4AD3-254A-AD41-449357EA001F}" type="presParOf" srcId="{37BA1BF4-F506-614E-A8A8-2650BBA614F6}" destId="{B8F80B2E-A731-D447-99D3-3DB19810248D}" srcOrd="2" destOrd="0" presId="urn:microsoft.com/office/officeart/2009/layout/CirclePictureHierarchy"/>
    <dgm:cxn modelId="{8DA61DE8-0FD7-ED49-8BF1-D6D365946FD3}" type="presParOf" srcId="{37BA1BF4-F506-614E-A8A8-2650BBA614F6}" destId="{C1825423-CBAD-B84E-8522-9C2673FFF1DD}" srcOrd="3" destOrd="0" presId="urn:microsoft.com/office/officeart/2009/layout/CirclePictureHierarchy"/>
    <dgm:cxn modelId="{07532971-B7C4-2E44-AB2E-03A50E9E386D}" type="presParOf" srcId="{C1825423-CBAD-B84E-8522-9C2673FFF1DD}" destId="{86858B9E-5A88-1740-8461-FEDB10111927}" srcOrd="0" destOrd="0" presId="urn:microsoft.com/office/officeart/2009/layout/CirclePictureHierarchy"/>
    <dgm:cxn modelId="{FA8553C0-14CB-B048-8086-ED136EDC1615}" type="presParOf" srcId="{86858B9E-5A88-1740-8461-FEDB10111927}" destId="{6F7CFAB2-0E90-F047-84FF-26B6067AA186}" srcOrd="0" destOrd="0" presId="urn:microsoft.com/office/officeart/2009/layout/CirclePictureHierarchy"/>
    <dgm:cxn modelId="{520FA5F0-5352-7F4F-A215-1241CB4335F8}" type="presParOf" srcId="{86858B9E-5A88-1740-8461-FEDB10111927}" destId="{37E8C68E-23C1-5D44-A78C-13A09CEB7AAF}" srcOrd="1" destOrd="0" presId="urn:microsoft.com/office/officeart/2009/layout/CirclePictureHierarchy"/>
    <dgm:cxn modelId="{5C2AF472-3985-964E-9D0C-95E4D6F5C8F8}" type="presParOf" srcId="{C1825423-CBAD-B84E-8522-9C2673FFF1DD}" destId="{94B9EF37-FE7F-3E42-8677-C7C240B0D0EE}" srcOrd="1" destOrd="0" presId="urn:microsoft.com/office/officeart/2009/layout/CirclePictureHierarchy"/>
    <dgm:cxn modelId="{C0054FB4-8CF9-CC44-B6D3-4B0896010B00}" type="presParOf" srcId="{94B9EF37-FE7F-3E42-8677-C7C240B0D0EE}" destId="{02392291-3A06-C04D-9CCC-762F96E63523}" srcOrd="0" destOrd="0" presId="urn:microsoft.com/office/officeart/2009/layout/CirclePictureHierarchy"/>
    <dgm:cxn modelId="{27FFCE93-8573-6E44-8BF9-DC0BC92483A0}" type="presParOf" srcId="{94B9EF37-FE7F-3E42-8677-C7C240B0D0EE}" destId="{D8C79405-0EE3-1C44-8F47-D61885581993}" srcOrd="1" destOrd="0" presId="urn:microsoft.com/office/officeart/2009/layout/CirclePictureHierarchy"/>
    <dgm:cxn modelId="{D28005C4-739F-3243-B2CA-E6DCC3448A9F}" type="presParOf" srcId="{D8C79405-0EE3-1C44-8F47-D61885581993}" destId="{8777F19D-19C5-4A4F-AE43-84531931B6F6}" srcOrd="0" destOrd="0" presId="urn:microsoft.com/office/officeart/2009/layout/CirclePictureHierarchy"/>
    <dgm:cxn modelId="{C88375BD-0C71-F945-BDBE-8CBC2CE2374A}" type="presParOf" srcId="{8777F19D-19C5-4A4F-AE43-84531931B6F6}" destId="{14BFFABE-23E0-9343-B335-C3FC85E2E39E}" srcOrd="0" destOrd="0" presId="urn:microsoft.com/office/officeart/2009/layout/CirclePictureHierarchy"/>
    <dgm:cxn modelId="{032B25D8-5E38-354E-AEFD-E0CAFCF8A350}" type="presParOf" srcId="{8777F19D-19C5-4A4F-AE43-84531931B6F6}" destId="{4AAC8E55-21BF-9A47-AAA8-7FEC5516A6C5}" srcOrd="1" destOrd="0" presId="urn:microsoft.com/office/officeart/2009/layout/CirclePictureHierarchy"/>
    <dgm:cxn modelId="{241E18DA-1B5B-324D-97B0-1C201C29CCEB}" type="presParOf" srcId="{D8C79405-0EE3-1C44-8F47-D61885581993}" destId="{D5032F87-6A89-964F-8FC4-795BA650F7BB}" srcOrd="1" destOrd="0" presId="urn:microsoft.com/office/officeart/2009/layout/CirclePictureHierarchy"/>
    <dgm:cxn modelId="{4FC150E7-FF9A-3146-A791-92136A2940BE}" type="presParOf" srcId="{37BA1BF4-F506-614E-A8A8-2650BBA614F6}" destId="{DE192813-56C0-F540-98C3-065B0E80E278}" srcOrd="4" destOrd="0" presId="urn:microsoft.com/office/officeart/2009/layout/CirclePictureHierarchy"/>
    <dgm:cxn modelId="{BC23F582-523F-6244-8C23-883E3EF77709}" type="presParOf" srcId="{37BA1BF4-F506-614E-A8A8-2650BBA614F6}" destId="{22BAC701-B43A-0244-8D35-7037E3505E21}" srcOrd="5" destOrd="0" presId="urn:microsoft.com/office/officeart/2009/layout/CirclePictureHierarchy"/>
    <dgm:cxn modelId="{DD33BC6B-BEC7-9D45-9B8A-AD4DA3840A0A}" type="presParOf" srcId="{22BAC701-B43A-0244-8D35-7037E3505E21}" destId="{796C30F8-70A4-6C46-9F75-EBFF4EC99386}" srcOrd="0" destOrd="0" presId="urn:microsoft.com/office/officeart/2009/layout/CirclePictureHierarchy"/>
    <dgm:cxn modelId="{82B4BED5-C71D-B847-B134-0747530991CF}" type="presParOf" srcId="{796C30F8-70A4-6C46-9F75-EBFF4EC99386}" destId="{2A5D4CC2-E7FC-0B44-8B19-97A62E3CC723}" srcOrd="0" destOrd="0" presId="urn:microsoft.com/office/officeart/2009/layout/CirclePictureHierarchy"/>
    <dgm:cxn modelId="{5540B129-DD59-8042-857A-EA6E85301FEA}" type="presParOf" srcId="{796C30F8-70A4-6C46-9F75-EBFF4EC99386}" destId="{3769ECBF-BA26-B64D-BF83-DB5E7A5612C6}" srcOrd="1" destOrd="0" presId="urn:microsoft.com/office/officeart/2009/layout/CirclePictureHierarchy"/>
    <dgm:cxn modelId="{20C8E3A2-A084-A742-A566-62F0E88999E4}" type="presParOf" srcId="{22BAC701-B43A-0244-8D35-7037E3505E21}" destId="{89EC5872-C921-A541-B1F1-AB1B7A3AB1D5}" srcOrd="1" destOrd="0" presId="urn:microsoft.com/office/officeart/2009/layout/CirclePictureHierarchy"/>
    <dgm:cxn modelId="{9E6CB29D-BB0E-ED43-9AD9-C5F5AFD3DFF6}" type="presParOf" srcId="{89EC5872-C921-A541-B1F1-AB1B7A3AB1D5}" destId="{0CF4E6ED-2528-0C4F-8BD6-11E357BBBF12}" srcOrd="0" destOrd="0" presId="urn:microsoft.com/office/officeart/2009/layout/CirclePictureHierarchy"/>
    <dgm:cxn modelId="{388EF5B7-FBB1-5348-827C-28DBBBC5E103}" type="presParOf" srcId="{89EC5872-C921-A541-B1F1-AB1B7A3AB1D5}" destId="{3ECE6BAC-533D-5245-A511-7B64EBE01515}" srcOrd="1" destOrd="0" presId="urn:microsoft.com/office/officeart/2009/layout/CirclePictureHierarchy"/>
    <dgm:cxn modelId="{D9D8DAE3-DD41-CA49-B945-53349C535CE3}" type="presParOf" srcId="{3ECE6BAC-533D-5245-A511-7B64EBE01515}" destId="{E34824CC-DAE8-064B-8CF8-312E295E6FC1}" srcOrd="0" destOrd="0" presId="urn:microsoft.com/office/officeart/2009/layout/CirclePictureHierarchy"/>
    <dgm:cxn modelId="{F80D096F-4657-9641-9339-13ACC4CD214E}" type="presParOf" srcId="{E34824CC-DAE8-064B-8CF8-312E295E6FC1}" destId="{31FD6281-747C-C848-BD50-95D2255F16F5}" srcOrd="0" destOrd="0" presId="urn:microsoft.com/office/officeart/2009/layout/CirclePictureHierarchy"/>
    <dgm:cxn modelId="{3B87978A-B906-3D45-949E-97CC9511DC16}" type="presParOf" srcId="{E34824CC-DAE8-064B-8CF8-312E295E6FC1}" destId="{D866DFDA-3F5D-2C4B-AEF9-DDA705CCDABC}" srcOrd="1" destOrd="0" presId="urn:microsoft.com/office/officeart/2009/layout/CirclePictureHierarchy"/>
    <dgm:cxn modelId="{096F6D2B-ACD6-064A-885E-0DEB8C7D34D9}" type="presParOf" srcId="{3ECE6BAC-533D-5245-A511-7B64EBE01515}" destId="{3E20193D-FC80-E140-A002-07FDD9076534}" srcOrd="1" destOrd="0" presId="urn:microsoft.com/office/officeart/2009/layout/CirclePicture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2DC7C2C-BDFE-454C-8717-C26F1D7A2BC9}" type="doc">
      <dgm:prSet loTypeId="urn:microsoft.com/office/officeart/2009/layout/CirclePictureHierarchy" loCatId="" qsTypeId="urn:microsoft.com/office/officeart/2005/8/quickstyle/simple4" qsCatId="simple" csTypeId="urn:microsoft.com/office/officeart/2005/8/colors/colorful1" csCatId="colorful" phldr="1"/>
      <dgm:spPr/>
      <dgm:t>
        <a:bodyPr/>
        <a:lstStyle/>
        <a:p>
          <a:endParaRPr lang="en-US"/>
        </a:p>
      </dgm:t>
    </dgm:pt>
    <dgm:pt modelId="{FE1F39DB-A296-6442-ACCA-AB407C50F1E2}">
      <dgm:prSet phldrT="[Text]"/>
      <dgm:spPr/>
      <dgm:t>
        <a:bodyPr/>
        <a:lstStyle/>
        <a:p>
          <a:r>
            <a:rPr lang="en-US" dirty="0" smtClean="0"/>
            <a:t>Camp</a:t>
          </a:r>
          <a:endParaRPr lang="en-US" dirty="0"/>
        </a:p>
      </dgm:t>
    </dgm:pt>
    <dgm:pt modelId="{F945CE0C-09DB-3D47-AA28-5B0B13A9DC51}" type="parTrans" cxnId="{D19B5780-F977-C944-AC79-529F80CDF0F6}">
      <dgm:prSet/>
      <dgm:spPr/>
      <dgm:t>
        <a:bodyPr/>
        <a:lstStyle/>
        <a:p>
          <a:endParaRPr lang="en-US"/>
        </a:p>
      </dgm:t>
    </dgm:pt>
    <dgm:pt modelId="{A362E96B-97FA-1343-8E85-D59450903860}" type="sibTrans" cxnId="{D19B5780-F977-C944-AC79-529F80CDF0F6}">
      <dgm:prSet/>
      <dgm:spPr/>
      <dgm:t>
        <a:bodyPr/>
        <a:lstStyle/>
        <a:p>
          <a:endParaRPr lang="en-US"/>
        </a:p>
      </dgm:t>
    </dgm:pt>
    <dgm:pt modelId="{BC321D24-A9CE-2A4E-B4A8-1CF63BE9FEE3}">
      <dgm:prSet phldrT="[Text]"/>
      <dgm:spPr/>
      <dgm:t>
        <a:bodyPr/>
        <a:lstStyle/>
        <a:p>
          <a:r>
            <a:rPr lang="en-US" dirty="0" smtClean="0"/>
            <a:t>Camp</a:t>
          </a:r>
        </a:p>
        <a:p>
          <a:r>
            <a:rPr lang="en-US" dirty="0" smtClean="0"/>
            <a:t>Director</a:t>
          </a:r>
          <a:endParaRPr lang="en-US" dirty="0"/>
        </a:p>
      </dgm:t>
    </dgm:pt>
    <dgm:pt modelId="{8D3F289A-EAFC-2C4C-B12B-915F1519B36A}" type="parTrans" cxnId="{BBE22213-0BFE-4743-BF00-8C08ACEB27BD}">
      <dgm:prSet/>
      <dgm:spPr/>
      <dgm:t>
        <a:bodyPr/>
        <a:lstStyle/>
        <a:p>
          <a:endParaRPr lang="en-US"/>
        </a:p>
      </dgm:t>
    </dgm:pt>
    <dgm:pt modelId="{E08AA65E-5C1A-F449-A980-0BA26455DBB2}" type="sibTrans" cxnId="{BBE22213-0BFE-4743-BF00-8C08ACEB27BD}">
      <dgm:prSet/>
      <dgm:spPr/>
      <dgm:t>
        <a:bodyPr/>
        <a:lstStyle/>
        <a:p>
          <a:endParaRPr lang="en-US"/>
        </a:p>
      </dgm:t>
    </dgm:pt>
    <dgm:pt modelId="{D38AFB3A-E8A7-3E4E-82A4-68E051FD093E}">
      <dgm:prSet phldrT="[Text]"/>
      <dgm:spPr/>
      <dgm:t>
        <a:bodyPr/>
        <a:lstStyle/>
        <a:p>
          <a:r>
            <a:rPr lang="en-US" dirty="0" smtClean="0"/>
            <a:t>Parent</a:t>
          </a:r>
          <a:endParaRPr lang="en-US" dirty="0"/>
        </a:p>
      </dgm:t>
    </dgm:pt>
    <dgm:pt modelId="{C669E675-F919-7448-A3DF-DC6A64FA3A3F}" type="parTrans" cxnId="{34A28390-E478-A242-B1C9-08B31087CECA}">
      <dgm:prSet/>
      <dgm:spPr/>
      <dgm:t>
        <a:bodyPr/>
        <a:lstStyle/>
        <a:p>
          <a:endParaRPr lang="en-US"/>
        </a:p>
      </dgm:t>
    </dgm:pt>
    <dgm:pt modelId="{9B560C59-6542-C144-AFBA-DDC5F6C78ACE}" type="sibTrans" cxnId="{34A28390-E478-A242-B1C9-08B31087CECA}">
      <dgm:prSet/>
      <dgm:spPr/>
      <dgm:t>
        <a:bodyPr/>
        <a:lstStyle/>
        <a:p>
          <a:endParaRPr lang="en-US"/>
        </a:p>
      </dgm:t>
    </dgm:pt>
    <dgm:pt modelId="{A263927C-98AC-4F48-A96D-60916AFF7A31}">
      <dgm:prSet phldrT="[Text]"/>
      <dgm:spPr/>
      <dgm:t>
        <a:bodyPr/>
        <a:lstStyle/>
        <a:p>
          <a:r>
            <a:rPr lang="en-US" dirty="0" smtClean="0"/>
            <a:t>Past Staff</a:t>
          </a:r>
          <a:endParaRPr lang="en-US" dirty="0"/>
        </a:p>
      </dgm:t>
    </dgm:pt>
    <dgm:pt modelId="{0EB3753E-D852-4148-B3DE-65F3CE878DB3}" type="parTrans" cxnId="{8A7FB83F-E9D8-9042-B940-A96D35E7DA88}">
      <dgm:prSet/>
      <dgm:spPr/>
      <dgm:t>
        <a:bodyPr/>
        <a:lstStyle/>
        <a:p>
          <a:endParaRPr lang="en-US"/>
        </a:p>
      </dgm:t>
    </dgm:pt>
    <dgm:pt modelId="{0F715DD7-EF83-4F43-B6A5-B15365F58869}" type="sibTrans" cxnId="{8A7FB83F-E9D8-9042-B940-A96D35E7DA88}">
      <dgm:prSet/>
      <dgm:spPr/>
      <dgm:t>
        <a:bodyPr/>
        <a:lstStyle/>
        <a:p>
          <a:endParaRPr lang="en-US"/>
        </a:p>
      </dgm:t>
    </dgm:pt>
    <dgm:pt modelId="{4D9C5F61-0439-0743-BF8A-C04FD56E1420}">
      <dgm:prSet phldrT="[Text]"/>
      <dgm:spPr/>
      <dgm:t>
        <a:bodyPr/>
        <a:lstStyle/>
        <a:p>
          <a:r>
            <a:rPr lang="en-US" dirty="0" smtClean="0"/>
            <a:t>Board President</a:t>
          </a:r>
          <a:endParaRPr lang="en-US" dirty="0"/>
        </a:p>
      </dgm:t>
    </dgm:pt>
    <dgm:pt modelId="{93E50181-751F-E14D-B95B-65A5BABD85A7}" type="parTrans" cxnId="{F7B9FA46-2DF1-AA43-819F-FA6725B0373F}">
      <dgm:prSet/>
      <dgm:spPr/>
      <dgm:t>
        <a:bodyPr/>
        <a:lstStyle/>
        <a:p>
          <a:endParaRPr lang="en-US"/>
        </a:p>
      </dgm:t>
    </dgm:pt>
    <dgm:pt modelId="{1C214E76-25B2-5245-9B2A-8A30CEECFC9D}" type="sibTrans" cxnId="{F7B9FA46-2DF1-AA43-819F-FA6725B0373F}">
      <dgm:prSet/>
      <dgm:spPr/>
      <dgm:t>
        <a:bodyPr/>
        <a:lstStyle/>
        <a:p>
          <a:endParaRPr lang="en-US"/>
        </a:p>
      </dgm:t>
    </dgm:pt>
    <dgm:pt modelId="{F6A7F839-59D2-664C-AD90-81C8DF280453}">
      <dgm:prSet phldrT="[Text]"/>
      <dgm:spPr/>
      <dgm:t>
        <a:bodyPr/>
        <a:lstStyle/>
        <a:p>
          <a:r>
            <a:rPr lang="en-US" dirty="0" smtClean="0"/>
            <a:t>Board Members</a:t>
          </a:r>
          <a:endParaRPr lang="en-US" dirty="0"/>
        </a:p>
      </dgm:t>
    </dgm:pt>
    <dgm:pt modelId="{F53E1673-D6FA-7C43-820F-942481C3C701}" type="parTrans" cxnId="{64E02AF2-95E3-AE48-AFF2-E6005D2CBB6B}">
      <dgm:prSet/>
      <dgm:spPr/>
      <dgm:t>
        <a:bodyPr/>
        <a:lstStyle/>
        <a:p>
          <a:endParaRPr lang="en-US"/>
        </a:p>
      </dgm:t>
    </dgm:pt>
    <dgm:pt modelId="{520F2CB9-8622-7746-9C5E-55FF01CD3922}" type="sibTrans" cxnId="{64E02AF2-95E3-AE48-AFF2-E6005D2CBB6B}">
      <dgm:prSet/>
      <dgm:spPr/>
      <dgm:t>
        <a:bodyPr/>
        <a:lstStyle/>
        <a:p>
          <a:endParaRPr lang="en-US"/>
        </a:p>
      </dgm:t>
    </dgm:pt>
    <dgm:pt modelId="{4039E77E-A19B-554C-8CBC-C3D544AD778C}">
      <dgm:prSet/>
      <dgm:spPr/>
      <dgm:t>
        <a:bodyPr/>
        <a:lstStyle/>
        <a:p>
          <a:r>
            <a:rPr lang="en-US" dirty="0" smtClean="0"/>
            <a:t>1960’s Alum</a:t>
          </a:r>
          <a:endParaRPr lang="en-US" dirty="0"/>
        </a:p>
      </dgm:t>
    </dgm:pt>
    <dgm:pt modelId="{64C101F9-B89E-9D41-BC6D-68BEAEBDFAF1}" type="parTrans" cxnId="{8D378524-CDE9-2D49-83A3-1CD843F82FE0}">
      <dgm:prSet/>
      <dgm:spPr/>
      <dgm:t>
        <a:bodyPr/>
        <a:lstStyle/>
        <a:p>
          <a:endParaRPr lang="en-US"/>
        </a:p>
      </dgm:t>
    </dgm:pt>
    <dgm:pt modelId="{4651AF16-7474-BC42-8D70-06648F7CD067}" type="sibTrans" cxnId="{8D378524-CDE9-2D49-83A3-1CD843F82FE0}">
      <dgm:prSet/>
      <dgm:spPr/>
      <dgm:t>
        <a:bodyPr/>
        <a:lstStyle/>
        <a:p>
          <a:endParaRPr lang="en-US"/>
        </a:p>
      </dgm:t>
    </dgm:pt>
    <dgm:pt modelId="{F3E260DB-2256-A746-8ABA-AF2346E893CC}">
      <dgm:prSet/>
      <dgm:spPr/>
      <dgm:t>
        <a:bodyPr/>
        <a:lstStyle/>
        <a:p>
          <a:r>
            <a:rPr lang="en-US" dirty="0" err="1" smtClean="0"/>
            <a:t>BunkMate</a:t>
          </a:r>
          <a:endParaRPr lang="en-US" dirty="0"/>
        </a:p>
      </dgm:t>
    </dgm:pt>
    <dgm:pt modelId="{A86420D3-6618-864B-96C1-47BCD07F7987}" type="parTrans" cxnId="{99C2E01D-2F35-5744-8A2E-D5AE3022E00A}">
      <dgm:prSet/>
      <dgm:spPr/>
      <dgm:t>
        <a:bodyPr/>
        <a:lstStyle/>
        <a:p>
          <a:endParaRPr lang="en-US"/>
        </a:p>
      </dgm:t>
    </dgm:pt>
    <dgm:pt modelId="{C306F590-E128-284E-A323-2009BD510FC8}" type="sibTrans" cxnId="{99C2E01D-2F35-5744-8A2E-D5AE3022E00A}">
      <dgm:prSet/>
      <dgm:spPr/>
      <dgm:t>
        <a:bodyPr/>
        <a:lstStyle/>
        <a:p>
          <a:endParaRPr lang="en-US"/>
        </a:p>
      </dgm:t>
    </dgm:pt>
    <dgm:pt modelId="{E4811FD0-98E6-5A48-BC29-C21D09CB6467}" type="pres">
      <dgm:prSet presAssocID="{C2DC7C2C-BDFE-454C-8717-C26F1D7A2BC9}" presName="hierChild1" presStyleCnt="0">
        <dgm:presLayoutVars>
          <dgm:chPref val="1"/>
          <dgm:dir/>
          <dgm:animOne val="branch"/>
          <dgm:animLvl val="lvl"/>
          <dgm:resizeHandles/>
        </dgm:presLayoutVars>
      </dgm:prSet>
      <dgm:spPr/>
      <dgm:t>
        <a:bodyPr/>
        <a:lstStyle/>
        <a:p>
          <a:endParaRPr lang="en-US"/>
        </a:p>
      </dgm:t>
    </dgm:pt>
    <dgm:pt modelId="{5A0CE98D-4F1E-A841-82C7-24BECBB078B4}" type="pres">
      <dgm:prSet presAssocID="{FE1F39DB-A296-6442-ACCA-AB407C50F1E2}" presName="hierRoot1" presStyleCnt="0"/>
      <dgm:spPr/>
    </dgm:pt>
    <dgm:pt modelId="{7158CE6B-0AC3-6C47-81A1-1A2B637EB01F}" type="pres">
      <dgm:prSet presAssocID="{FE1F39DB-A296-6442-ACCA-AB407C50F1E2}" presName="composite" presStyleCnt="0"/>
      <dgm:spPr/>
    </dgm:pt>
    <dgm:pt modelId="{823D8772-8F14-9347-A78A-1FE189635A4D}" type="pres">
      <dgm:prSet presAssocID="{FE1F39DB-A296-6442-ACCA-AB407C50F1E2}" presName="image" presStyleLbl="node0" presStyleIdx="0" presStyleCnt="1"/>
      <dgm:spPr/>
    </dgm:pt>
    <dgm:pt modelId="{09A6E884-36D4-2946-9C3E-46031D500F7E}" type="pres">
      <dgm:prSet presAssocID="{FE1F39DB-A296-6442-ACCA-AB407C50F1E2}" presName="text" presStyleLbl="revTx" presStyleIdx="0" presStyleCnt="8">
        <dgm:presLayoutVars>
          <dgm:chPref val="3"/>
        </dgm:presLayoutVars>
      </dgm:prSet>
      <dgm:spPr/>
      <dgm:t>
        <a:bodyPr/>
        <a:lstStyle/>
        <a:p>
          <a:endParaRPr lang="en-US"/>
        </a:p>
      </dgm:t>
    </dgm:pt>
    <dgm:pt modelId="{37BA1BF4-F506-614E-A8A8-2650BBA614F6}" type="pres">
      <dgm:prSet presAssocID="{FE1F39DB-A296-6442-ACCA-AB407C50F1E2}" presName="hierChild2" presStyleCnt="0"/>
      <dgm:spPr/>
    </dgm:pt>
    <dgm:pt modelId="{29B12DE6-3521-5143-9EA9-A0E587092632}" type="pres">
      <dgm:prSet presAssocID="{8D3F289A-EAFC-2C4C-B12B-915F1519B36A}" presName="Name10" presStyleLbl="parChTrans1D2" presStyleIdx="0" presStyleCnt="3"/>
      <dgm:spPr/>
      <dgm:t>
        <a:bodyPr/>
        <a:lstStyle/>
        <a:p>
          <a:endParaRPr lang="en-US"/>
        </a:p>
      </dgm:t>
    </dgm:pt>
    <dgm:pt modelId="{E5693F1A-B83E-0A47-AF16-CB0A0D3175C1}" type="pres">
      <dgm:prSet presAssocID="{BC321D24-A9CE-2A4E-B4A8-1CF63BE9FEE3}" presName="hierRoot2" presStyleCnt="0"/>
      <dgm:spPr/>
    </dgm:pt>
    <dgm:pt modelId="{BD3BACD8-6AED-D34C-BE12-C3AAB476398A}" type="pres">
      <dgm:prSet presAssocID="{BC321D24-A9CE-2A4E-B4A8-1CF63BE9FEE3}" presName="composite2" presStyleCnt="0"/>
      <dgm:spPr/>
    </dgm:pt>
    <dgm:pt modelId="{D928B633-CCB2-9B4C-BDAD-274A0BEAD3D5}" type="pres">
      <dgm:prSet presAssocID="{BC321D24-A9CE-2A4E-B4A8-1CF63BE9FEE3}" presName="image2" presStyleLbl="node2" presStyleIdx="0" presStyleCnt="3"/>
      <dgm:spPr/>
    </dgm:pt>
    <dgm:pt modelId="{FB45AE6E-7AC6-D044-85C9-E4744CBFD1D2}" type="pres">
      <dgm:prSet presAssocID="{BC321D24-A9CE-2A4E-B4A8-1CF63BE9FEE3}" presName="text2" presStyleLbl="revTx" presStyleIdx="1" presStyleCnt="8">
        <dgm:presLayoutVars>
          <dgm:chPref val="3"/>
        </dgm:presLayoutVars>
      </dgm:prSet>
      <dgm:spPr/>
      <dgm:t>
        <a:bodyPr/>
        <a:lstStyle/>
        <a:p>
          <a:endParaRPr lang="en-US"/>
        </a:p>
      </dgm:t>
    </dgm:pt>
    <dgm:pt modelId="{A83D8CF2-7FAD-3640-AD0B-834411F738B8}" type="pres">
      <dgm:prSet presAssocID="{BC321D24-A9CE-2A4E-B4A8-1CF63BE9FEE3}" presName="hierChild3" presStyleCnt="0"/>
      <dgm:spPr/>
    </dgm:pt>
    <dgm:pt modelId="{49958735-7C1E-F946-BF49-64D9EF9BB424}" type="pres">
      <dgm:prSet presAssocID="{C669E675-F919-7448-A3DF-DC6A64FA3A3F}" presName="Name17" presStyleLbl="parChTrans1D3" presStyleIdx="0" presStyleCnt="4"/>
      <dgm:spPr/>
      <dgm:t>
        <a:bodyPr/>
        <a:lstStyle/>
        <a:p>
          <a:endParaRPr lang="en-US"/>
        </a:p>
      </dgm:t>
    </dgm:pt>
    <dgm:pt modelId="{51E1A8FF-8C8B-1A49-8683-DE245DA36236}" type="pres">
      <dgm:prSet presAssocID="{D38AFB3A-E8A7-3E4E-82A4-68E051FD093E}" presName="hierRoot3" presStyleCnt="0"/>
      <dgm:spPr/>
    </dgm:pt>
    <dgm:pt modelId="{476AEFEC-B9C9-6742-973E-BF573648D404}" type="pres">
      <dgm:prSet presAssocID="{D38AFB3A-E8A7-3E4E-82A4-68E051FD093E}" presName="composite3" presStyleCnt="0"/>
      <dgm:spPr/>
    </dgm:pt>
    <dgm:pt modelId="{AFE72084-D5A8-C04B-9E48-3C4CB54E5399}" type="pres">
      <dgm:prSet presAssocID="{D38AFB3A-E8A7-3E4E-82A4-68E051FD093E}" presName="image3" presStyleLbl="node3" presStyleIdx="0" presStyleCnt="4"/>
      <dgm:spPr/>
    </dgm:pt>
    <dgm:pt modelId="{58FE65DF-9BA7-854C-B58A-402A98F29C74}" type="pres">
      <dgm:prSet presAssocID="{D38AFB3A-E8A7-3E4E-82A4-68E051FD093E}" presName="text3" presStyleLbl="revTx" presStyleIdx="2" presStyleCnt="8">
        <dgm:presLayoutVars>
          <dgm:chPref val="3"/>
        </dgm:presLayoutVars>
      </dgm:prSet>
      <dgm:spPr/>
      <dgm:t>
        <a:bodyPr/>
        <a:lstStyle/>
        <a:p>
          <a:endParaRPr lang="en-US"/>
        </a:p>
      </dgm:t>
    </dgm:pt>
    <dgm:pt modelId="{E113E578-CEC6-7146-8D6C-DB8D9C06D40A}" type="pres">
      <dgm:prSet presAssocID="{D38AFB3A-E8A7-3E4E-82A4-68E051FD093E}" presName="hierChild4" presStyleCnt="0"/>
      <dgm:spPr/>
    </dgm:pt>
    <dgm:pt modelId="{7F4E4129-BE9B-3442-A660-CF0B60D5CDE4}" type="pres">
      <dgm:prSet presAssocID="{0EB3753E-D852-4148-B3DE-65F3CE878DB3}" presName="Name17" presStyleLbl="parChTrans1D3" presStyleIdx="1" presStyleCnt="4"/>
      <dgm:spPr/>
      <dgm:t>
        <a:bodyPr/>
        <a:lstStyle/>
        <a:p>
          <a:endParaRPr lang="en-US"/>
        </a:p>
      </dgm:t>
    </dgm:pt>
    <dgm:pt modelId="{8AEEE751-7C19-3B47-B9FF-0EE79003853E}" type="pres">
      <dgm:prSet presAssocID="{A263927C-98AC-4F48-A96D-60916AFF7A31}" presName="hierRoot3" presStyleCnt="0"/>
      <dgm:spPr/>
    </dgm:pt>
    <dgm:pt modelId="{13D516C7-D6BB-114B-90AF-56E05540F152}" type="pres">
      <dgm:prSet presAssocID="{A263927C-98AC-4F48-A96D-60916AFF7A31}" presName="composite3" presStyleCnt="0"/>
      <dgm:spPr/>
    </dgm:pt>
    <dgm:pt modelId="{654A9383-0B62-FA4B-AC88-3FE600DEAE69}" type="pres">
      <dgm:prSet presAssocID="{A263927C-98AC-4F48-A96D-60916AFF7A31}" presName="image3" presStyleLbl="node3" presStyleIdx="1" presStyleCnt="4"/>
      <dgm:spPr/>
    </dgm:pt>
    <dgm:pt modelId="{E352F254-478B-EE41-AF3F-9A0AA5A41E7B}" type="pres">
      <dgm:prSet presAssocID="{A263927C-98AC-4F48-A96D-60916AFF7A31}" presName="text3" presStyleLbl="revTx" presStyleIdx="3" presStyleCnt="8">
        <dgm:presLayoutVars>
          <dgm:chPref val="3"/>
        </dgm:presLayoutVars>
      </dgm:prSet>
      <dgm:spPr/>
      <dgm:t>
        <a:bodyPr/>
        <a:lstStyle/>
        <a:p>
          <a:endParaRPr lang="en-US"/>
        </a:p>
      </dgm:t>
    </dgm:pt>
    <dgm:pt modelId="{AD238778-07A6-3341-BB51-0432BA48B73B}" type="pres">
      <dgm:prSet presAssocID="{A263927C-98AC-4F48-A96D-60916AFF7A31}" presName="hierChild4" presStyleCnt="0"/>
      <dgm:spPr/>
    </dgm:pt>
    <dgm:pt modelId="{B8F80B2E-A731-D447-99D3-3DB19810248D}" type="pres">
      <dgm:prSet presAssocID="{93E50181-751F-E14D-B95B-65A5BABD85A7}" presName="Name10" presStyleLbl="parChTrans1D2" presStyleIdx="1" presStyleCnt="3"/>
      <dgm:spPr/>
      <dgm:t>
        <a:bodyPr/>
        <a:lstStyle/>
        <a:p>
          <a:endParaRPr lang="en-US"/>
        </a:p>
      </dgm:t>
    </dgm:pt>
    <dgm:pt modelId="{C1825423-CBAD-B84E-8522-9C2673FFF1DD}" type="pres">
      <dgm:prSet presAssocID="{4D9C5F61-0439-0743-BF8A-C04FD56E1420}" presName="hierRoot2" presStyleCnt="0"/>
      <dgm:spPr/>
    </dgm:pt>
    <dgm:pt modelId="{86858B9E-5A88-1740-8461-FEDB10111927}" type="pres">
      <dgm:prSet presAssocID="{4D9C5F61-0439-0743-BF8A-C04FD56E1420}" presName="composite2" presStyleCnt="0"/>
      <dgm:spPr/>
    </dgm:pt>
    <dgm:pt modelId="{6F7CFAB2-0E90-F047-84FF-26B6067AA186}" type="pres">
      <dgm:prSet presAssocID="{4D9C5F61-0439-0743-BF8A-C04FD56E1420}" presName="image2" presStyleLbl="node2" presStyleIdx="1" presStyleCnt="3"/>
      <dgm:spPr/>
    </dgm:pt>
    <dgm:pt modelId="{37E8C68E-23C1-5D44-A78C-13A09CEB7AAF}" type="pres">
      <dgm:prSet presAssocID="{4D9C5F61-0439-0743-BF8A-C04FD56E1420}" presName="text2" presStyleLbl="revTx" presStyleIdx="4" presStyleCnt="8">
        <dgm:presLayoutVars>
          <dgm:chPref val="3"/>
        </dgm:presLayoutVars>
      </dgm:prSet>
      <dgm:spPr/>
      <dgm:t>
        <a:bodyPr/>
        <a:lstStyle/>
        <a:p>
          <a:endParaRPr lang="en-US"/>
        </a:p>
      </dgm:t>
    </dgm:pt>
    <dgm:pt modelId="{94B9EF37-FE7F-3E42-8677-C7C240B0D0EE}" type="pres">
      <dgm:prSet presAssocID="{4D9C5F61-0439-0743-BF8A-C04FD56E1420}" presName="hierChild3" presStyleCnt="0"/>
      <dgm:spPr/>
    </dgm:pt>
    <dgm:pt modelId="{02392291-3A06-C04D-9CCC-762F96E63523}" type="pres">
      <dgm:prSet presAssocID="{F53E1673-D6FA-7C43-820F-942481C3C701}" presName="Name17" presStyleLbl="parChTrans1D3" presStyleIdx="2" presStyleCnt="4"/>
      <dgm:spPr/>
      <dgm:t>
        <a:bodyPr/>
        <a:lstStyle/>
        <a:p>
          <a:endParaRPr lang="en-US"/>
        </a:p>
      </dgm:t>
    </dgm:pt>
    <dgm:pt modelId="{D8C79405-0EE3-1C44-8F47-D61885581993}" type="pres">
      <dgm:prSet presAssocID="{F6A7F839-59D2-664C-AD90-81C8DF280453}" presName="hierRoot3" presStyleCnt="0"/>
      <dgm:spPr/>
    </dgm:pt>
    <dgm:pt modelId="{8777F19D-19C5-4A4F-AE43-84531931B6F6}" type="pres">
      <dgm:prSet presAssocID="{F6A7F839-59D2-664C-AD90-81C8DF280453}" presName="composite3" presStyleCnt="0"/>
      <dgm:spPr/>
    </dgm:pt>
    <dgm:pt modelId="{14BFFABE-23E0-9343-B335-C3FC85E2E39E}" type="pres">
      <dgm:prSet presAssocID="{F6A7F839-59D2-664C-AD90-81C8DF280453}" presName="image3" presStyleLbl="node3" presStyleIdx="2" presStyleCnt="4"/>
      <dgm:spPr/>
    </dgm:pt>
    <dgm:pt modelId="{4AAC8E55-21BF-9A47-AAA8-7FEC5516A6C5}" type="pres">
      <dgm:prSet presAssocID="{F6A7F839-59D2-664C-AD90-81C8DF280453}" presName="text3" presStyleLbl="revTx" presStyleIdx="5" presStyleCnt="8">
        <dgm:presLayoutVars>
          <dgm:chPref val="3"/>
        </dgm:presLayoutVars>
      </dgm:prSet>
      <dgm:spPr/>
      <dgm:t>
        <a:bodyPr/>
        <a:lstStyle/>
        <a:p>
          <a:endParaRPr lang="en-US"/>
        </a:p>
      </dgm:t>
    </dgm:pt>
    <dgm:pt modelId="{D5032F87-6A89-964F-8FC4-795BA650F7BB}" type="pres">
      <dgm:prSet presAssocID="{F6A7F839-59D2-664C-AD90-81C8DF280453}" presName="hierChild4" presStyleCnt="0"/>
      <dgm:spPr/>
    </dgm:pt>
    <dgm:pt modelId="{DE192813-56C0-F540-98C3-065B0E80E278}" type="pres">
      <dgm:prSet presAssocID="{64C101F9-B89E-9D41-BC6D-68BEAEBDFAF1}" presName="Name10" presStyleLbl="parChTrans1D2" presStyleIdx="2" presStyleCnt="3"/>
      <dgm:spPr/>
      <dgm:t>
        <a:bodyPr/>
        <a:lstStyle/>
        <a:p>
          <a:endParaRPr lang="en-US"/>
        </a:p>
      </dgm:t>
    </dgm:pt>
    <dgm:pt modelId="{22BAC701-B43A-0244-8D35-7037E3505E21}" type="pres">
      <dgm:prSet presAssocID="{4039E77E-A19B-554C-8CBC-C3D544AD778C}" presName="hierRoot2" presStyleCnt="0"/>
      <dgm:spPr/>
    </dgm:pt>
    <dgm:pt modelId="{796C30F8-70A4-6C46-9F75-EBFF4EC99386}" type="pres">
      <dgm:prSet presAssocID="{4039E77E-A19B-554C-8CBC-C3D544AD778C}" presName="composite2" presStyleCnt="0"/>
      <dgm:spPr/>
    </dgm:pt>
    <dgm:pt modelId="{2A5D4CC2-E7FC-0B44-8B19-97A62E3CC723}" type="pres">
      <dgm:prSet presAssocID="{4039E77E-A19B-554C-8CBC-C3D544AD778C}" presName="image2" presStyleLbl="node2" presStyleIdx="2" presStyleCnt="3"/>
      <dgm:spPr/>
    </dgm:pt>
    <dgm:pt modelId="{3769ECBF-BA26-B64D-BF83-DB5E7A5612C6}" type="pres">
      <dgm:prSet presAssocID="{4039E77E-A19B-554C-8CBC-C3D544AD778C}" presName="text2" presStyleLbl="revTx" presStyleIdx="6" presStyleCnt="8">
        <dgm:presLayoutVars>
          <dgm:chPref val="3"/>
        </dgm:presLayoutVars>
      </dgm:prSet>
      <dgm:spPr/>
      <dgm:t>
        <a:bodyPr/>
        <a:lstStyle/>
        <a:p>
          <a:endParaRPr lang="en-US"/>
        </a:p>
      </dgm:t>
    </dgm:pt>
    <dgm:pt modelId="{89EC5872-C921-A541-B1F1-AB1B7A3AB1D5}" type="pres">
      <dgm:prSet presAssocID="{4039E77E-A19B-554C-8CBC-C3D544AD778C}" presName="hierChild3" presStyleCnt="0"/>
      <dgm:spPr/>
    </dgm:pt>
    <dgm:pt modelId="{0CF4E6ED-2528-0C4F-8BD6-11E357BBBF12}" type="pres">
      <dgm:prSet presAssocID="{A86420D3-6618-864B-96C1-47BCD07F7987}" presName="Name17" presStyleLbl="parChTrans1D3" presStyleIdx="3" presStyleCnt="4"/>
      <dgm:spPr/>
      <dgm:t>
        <a:bodyPr/>
        <a:lstStyle/>
        <a:p>
          <a:endParaRPr lang="en-US"/>
        </a:p>
      </dgm:t>
    </dgm:pt>
    <dgm:pt modelId="{3ECE6BAC-533D-5245-A511-7B64EBE01515}" type="pres">
      <dgm:prSet presAssocID="{F3E260DB-2256-A746-8ABA-AF2346E893CC}" presName="hierRoot3" presStyleCnt="0"/>
      <dgm:spPr/>
    </dgm:pt>
    <dgm:pt modelId="{E34824CC-DAE8-064B-8CF8-312E295E6FC1}" type="pres">
      <dgm:prSet presAssocID="{F3E260DB-2256-A746-8ABA-AF2346E893CC}" presName="composite3" presStyleCnt="0"/>
      <dgm:spPr/>
    </dgm:pt>
    <dgm:pt modelId="{31FD6281-747C-C848-BD50-95D2255F16F5}" type="pres">
      <dgm:prSet presAssocID="{F3E260DB-2256-A746-8ABA-AF2346E893CC}" presName="image3" presStyleLbl="node3" presStyleIdx="3" presStyleCnt="4"/>
      <dgm:spPr/>
    </dgm:pt>
    <dgm:pt modelId="{D866DFDA-3F5D-2C4B-AEF9-DDA705CCDABC}" type="pres">
      <dgm:prSet presAssocID="{F3E260DB-2256-A746-8ABA-AF2346E893CC}" presName="text3" presStyleLbl="revTx" presStyleIdx="7" presStyleCnt="8">
        <dgm:presLayoutVars>
          <dgm:chPref val="3"/>
        </dgm:presLayoutVars>
      </dgm:prSet>
      <dgm:spPr/>
      <dgm:t>
        <a:bodyPr/>
        <a:lstStyle/>
        <a:p>
          <a:endParaRPr lang="en-US"/>
        </a:p>
      </dgm:t>
    </dgm:pt>
    <dgm:pt modelId="{3E20193D-FC80-E140-A002-07FDD9076534}" type="pres">
      <dgm:prSet presAssocID="{F3E260DB-2256-A746-8ABA-AF2346E893CC}" presName="hierChild4" presStyleCnt="0"/>
      <dgm:spPr/>
    </dgm:pt>
  </dgm:ptLst>
  <dgm:cxnLst>
    <dgm:cxn modelId="{A7496D08-01CE-2249-82CA-A396331BA0F4}" type="presOf" srcId="{FE1F39DB-A296-6442-ACCA-AB407C50F1E2}" destId="{09A6E884-36D4-2946-9C3E-46031D500F7E}" srcOrd="0" destOrd="0" presId="urn:microsoft.com/office/officeart/2009/layout/CirclePictureHierarchy"/>
    <dgm:cxn modelId="{383860E1-BCE2-5C42-8B37-E42B381DBA51}" type="presOf" srcId="{A263927C-98AC-4F48-A96D-60916AFF7A31}" destId="{E352F254-478B-EE41-AF3F-9A0AA5A41E7B}" srcOrd="0" destOrd="0" presId="urn:microsoft.com/office/officeart/2009/layout/CirclePictureHierarchy"/>
    <dgm:cxn modelId="{B88B741F-A741-ED42-B24C-0683FDEE38F5}" type="presOf" srcId="{F3E260DB-2256-A746-8ABA-AF2346E893CC}" destId="{D866DFDA-3F5D-2C4B-AEF9-DDA705CCDABC}" srcOrd="0" destOrd="0" presId="urn:microsoft.com/office/officeart/2009/layout/CirclePictureHierarchy"/>
    <dgm:cxn modelId="{FC796E34-885D-7D4A-BD15-5CCED73C0F44}" type="presOf" srcId="{A86420D3-6618-864B-96C1-47BCD07F7987}" destId="{0CF4E6ED-2528-0C4F-8BD6-11E357BBBF12}" srcOrd="0" destOrd="0" presId="urn:microsoft.com/office/officeart/2009/layout/CirclePictureHierarchy"/>
    <dgm:cxn modelId="{BBE22213-0BFE-4743-BF00-8C08ACEB27BD}" srcId="{FE1F39DB-A296-6442-ACCA-AB407C50F1E2}" destId="{BC321D24-A9CE-2A4E-B4A8-1CF63BE9FEE3}" srcOrd="0" destOrd="0" parTransId="{8D3F289A-EAFC-2C4C-B12B-915F1519B36A}" sibTransId="{E08AA65E-5C1A-F449-A980-0BA26455DBB2}"/>
    <dgm:cxn modelId="{8D378524-CDE9-2D49-83A3-1CD843F82FE0}" srcId="{FE1F39DB-A296-6442-ACCA-AB407C50F1E2}" destId="{4039E77E-A19B-554C-8CBC-C3D544AD778C}" srcOrd="2" destOrd="0" parTransId="{64C101F9-B89E-9D41-BC6D-68BEAEBDFAF1}" sibTransId="{4651AF16-7474-BC42-8D70-06648F7CD067}"/>
    <dgm:cxn modelId="{F7B9FA46-2DF1-AA43-819F-FA6725B0373F}" srcId="{FE1F39DB-A296-6442-ACCA-AB407C50F1E2}" destId="{4D9C5F61-0439-0743-BF8A-C04FD56E1420}" srcOrd="1" destOrd="0" parTransId="{93E50181-751F-E14D-B95B-65A5BABD85A7}" sibTransId="{1C214E76-25B2-5245-9B2A-8A30CEECFC9D}"/>
    <dgm:cxn modelId="{8A7FB83F-E9D8-9042-B940-A96D35E7DA88}" srcId="{BC321D24-A9CE-2A4E-B4A8-1CF63BE9FEE3}" destId="{A263927C-98AC-4F48-A96D-60916AFF7A31}" srcOrd="1" destOrd="0" parTransId="{0EB3753E-D852-4148-B3DE-65F3CE878DB3}" sibTransId="{0F715DD7-EF83-4F43-B6A5-B15365F58869}"/>
    <dgm:cxn modelId="{6BBE3EAF-3067-B440-B13A-1774ABE03503}" type="presOf" srcId="{4D9C5F61-0439-0743-BF8A-C04FD56E1420}" destId="{37E8C68E-23C1-5D44-A78C-13A09CEB7AAF}" srcOrd="0" destOrd="0" presId="urn:microsoft.com/office/officeart/2009/layout/CirclePictureHierarchy"/>
    <dgm:cxn modelId="{00480814-0E0E-CC4A-AD66-361D67AE69A9}" type="presOf" srcId="{D38AFB3A-E8A7-3E4E-82A4-68E051FD093E}" destId="{58FE65DF-9BA7-854C-B58A-402A98F29C74}" srcOrd="0" destOrd="0" presId="urn:microsoft.com/office/officeart/2009/layout/CirclePictureHierarchy"/>
    <dgm:cxn modelId="{3D2E4D46-4907-DC4A-81CD-6BEF789B0CD4}" type="presOf" srcId="{8D3F289A-EAFC-2C4C-B12B-915F1519B36A}" destId="{29B12DE6-3521-5143-9EA9-A0E587092632}" srcOrd="0" destOrd="0" presId="urn:microsoft.com/office/officeart/2009/layout/CirclePictureHierarchy"/>
    <dgm:cxn modelId="{99C2E01D-2F35-5744-8A2E-D5AE3022E00A}" srcId="{4039E77E-A19B-554C-8CBC-C3D544AD778C}" destId="{F3E260DB-2256-A746-8ABA-AF2346E893CC}" srcOrd="0" destOrd="0" parTransId="{A86420D3-6618-864B-96C1-47BCD07F7987}" sibTransId="{C306F590-E128-284E-A323-2009BD510FC8}"/>
    <dgm:cxn modelId="{A3A45661-9011-774D-93A3-6AA0A60773AE}" type="presOf" srcId="{4039E77E-A19B-554C-8CBC-C3D544AD778C}" destId="{3769ECBF-BA26-B64D-BF83-DB5E7A5612C6}" srcOrd="0" destOrd="0" presId="urn:microsoft.com/office/officeart/2009/layout/CirclePictureHierarchy"/>
    <dgm:cxn modelId="{3AF36C07-436B-2748-BFB9-79B125793F05}" type="presOf" srcId="{F53E1673-D6FA-7C43-820F-942481C3C701}" destId="{02392291-3A06-C04D-9CCC-762F96E63523}" srcOrd="0" destOrd="0" presId="urn:microsoft.com/office/officeart/2009/layout/CirclePictureHierarchy"/>
    <dgm:cxn modelId="{A6943EC9-EE6E-4545-84D5-B25C46836A3A}" type="presOf" srcId="{C669E675-F919-7448-A3DF-DC6A64FA3A3F}" destId="{49958735-7C1E-F946-BF49-64D9EF9BB424}" srcOrd="0" destOrd="0" presId="urn:microsoft.com/office/officeart/2009/layout/CirclePictureHierarchy"/>
    <dgm:cxn modelId="{43CF774E-36CC-364F-8326-70D5A57556D7}" type="presOf" srcId="{64C101F9-B89E-9D41-BC6D-68BEAEBDFAF1}" destId="{DE192813-56C0-F540-98C3-065B0E80E278}" srcOrd="0" destOrd="0" presId="urn:microsoft.com/office/officeart/2009/layout/CirclePictureHierarchy"/>
    <dgm:cxn modelId="{5D9E1378-3C75-284A-AEAE-5821EBEEBBB7}" type="presOf" srcId="{F6A7F839-59D2-664C-AD90-81C8DF280453}" destId="{4AAC8E55-21BF-9A47-AAA8-7FEC5516A6C5}" srcOrd="0" destOrd="0" presId="urn:microsoft.com/office/officeart/2009/layout/CirclePictureHierarchy"/>
    <dgm:cxn modelId="{D19B5780-F977-C944-AC79-529F80CDF0F6}" srcId="{C2DC7C2C-BDFE-454C-8717-C26F1D7A2BC9}" destId="{FE1F39DB-A296-6442-ACCA-AB407C50F1E2}" srcOrd="0" destOrd="0" parTransId="{F945CE0C-09DB-3D47-AA28-5B0B13A9DC51}" sibTransId="{A362E96B-97FA-1343-8E85-D59450903860}"/>
    <dgm:cxn modelId="{64E02AF2-95E3-AE48-AFF2-E6005D2CBB6B}" srcId="{4D9C5F61-0439-0743-BF8A-C04FD56E1420}" destId="{F6A7F839-59D2-664C-AD90-81C8DF280453}" srcOrd="0" destOrd="0" parTransId="{F53E1673-D6FA-7C43-820F-942481C3C701}" sibTransId="{520F2CB9-8622-7746-9C5E-55FF01CD3922}"/>
    <dgm:cxn modelId="{D28DB98E-B15A-ED45-B66D-8D3076ED69C2}" type="presOf" srcId="{0EB3753E-D852-4148-B3DE-65F3CE878DB3}" destId="{7F4E4129-BE9B-3442-A660-CF0B60D5CDE4}" srcOrd="0" destOrd="0" presId="urn:microsoft.com/office/officeart/2009/layout/CirclePictureHierarchy"/>
    <dgm:cxn modelId="{8444E17F-E8DC-6D4B-9862-90D9BDAC6316}" type="presOf" srcId="{BC321D24-A9CE-2A4E-B4A8-1CF63BE9FEE3}" destId="{FB45AE6E-7AC6-D044-85C9-E4744CBFD1D2}" srcOrd="0" destOrd="0" presId="urn:microsoft.com/office/officeart/2009/layout/CirclePictureHierarchy"/>
    <dgm:cxn modelId="{1D18302E-A59A-9D49-A49C-E1C7581C1E1C}" type="presOf" srcId="{C2DC7C2C-BDFE-454C-8717-C26F1D7A2BC9}" destId="{E4811FD0-98E6-5A48-BC29-C21D09CB6467}" srcOrd="0" destOrd="0" presId="urn:microsoft.com/office/officeart/2009/layout/CirclePictureHierarchy"/>
    <dgm:cxn modelId="{34A28390-E478-A242-B1C9-08B31087CECA}" srcId="{BC321D24-A9CE-2A4E-B4A8-1CF63BE9FEE3}" destId="{D38AFB3A-E8A7-3E4E-82A4-68E051FD093E}" srcOrd="0" destOrd="0" parTransId="{C669E675-F919-7448-A3DF-DC6A64FA3A3F}" sibTransId="{9B560C59-6542-C144-AFBA-DDC5F6C78ACE}"/>
    <dgm:cxn modelId="{F94BAE51-6ED5-C843-9E17-B693710A168C}" type="presOf" srcId="{93E50181-751F-E14D-B95B-65A5BABD85A7}" destId="{B8F80B2E-A731-D447-99D3-3DB19810248D}" srcOrd="0" destOrd="0" presId="urn:microsoft.com/office/officeart/2009/layout/CirclePictureHierarchy"/>
    <dgm:cxn modelId="{4771F1FB-1A54-9A45-9553-CD385FA475BF}" type="presParOf" srcId="{E4811FD0-98E6-5A48-BC29-C21D09CB6467}" destId="{5A0CE98D-4F1E-A841-82C7-24BECBB078B4}" srcOrd="0" destOrd="0" presId="urn:microsoft.com/office/officeart/2009/layout/CirclePictureHierarchy"/>
    <dgm:cxn modelId="{48E082FB-8B8D-6D46-BF09-63C74562A53A}" type="presParOf" srcId="{5A0CE98D-4F1E-A841-82C7-24BECBB078B4}" destId="{7158CE6B-0AC3-6C47-81A1-1A2B637EB01F}" srcOrd="0" destOrd="0" presId="urn:microsoft.com/office/officeart/2009/layout/CirclePictureHierarchy"/>
    <dgm:cxn modelId="{C4EAFC6F-F962-AA42-9724-89D79528C9A5}" type="presParOf" srcId="{7158CE6B-0AC3-6C47-81A1-1A2B637EB01F}" destId="{823D8772-8F14-9347-A78A-1FE189635A4D}" srcOrd="0" destOrd="0" presId="urn:microsoft.com/office/officeart/2009/layout/CirclePictureHierarchy"/>
    <dgm:cxn modelId="{C45033D9-825E-F14E-8965-5BB54932F0FD}" type="presParOf" srcId="{7158CE6B-0AC3-6C47-81A1-1A2B637EB01F}" destId="{09A6E884-36D4-2946-9C3E-46031D500F7E}" srcOrd="1" destOrd="0" presId="urn:microsoft.com/office/officeart/2009/layout/CirclePictureHierarchy"/>
    <dgm:cxn modelId="{CCE63C21-ED5E-B040-A707-A3EA8FE3CBAB}" type="presParOf" srcId="{5A0CE98D-4F1E-A841-82C7-24BECBB078B4}" destId="{37BA1BF4-F506-614E-A8A8-2650BBA614F6}" srcOrd="1" destOrd="0" presId="urn:microsoft.com/office/officeart/2009/layout/CirclePictureHierarchy"/>
    <dgm:cxn modelId="{79FECBCD-A58F-7F45-AB9B-EE2D337D3440}" type="presParOf" srcId="{37BA1BF4-F506-614E-A8A8-2650BBA614F6}" destId="{29B12DE6-3521-5143-9EA9-A0E587092632}" srcOrd="0" destOrd="0" presId="urn:microsoft.com/office/officeart/2009/layout/CirclePictureHierarchy"/>
    <dgm:cxn modelId="{0DB1E9E5-4306-A74B-A858-17D0023D3A13}" type="presParOf" srcId="{37BA1BF4-F506-614E-A8A8-2650BBA614F6}" destId="{E5693F1A-B83E-0A47-AF16-CB0A0D3175C1}" srcOrd="1" destOrd="0" presId="urn:microsoft.com/office/officeart/2009/layout/CirclePictureHierarchy"/>
    <dgm:cxn modelId="{22872E46-EE38-C543-B2FA-58EB09EC1A75}" type="presParOf" srcId="{E5693F1A-B83E-0A47-AF16-CB0A0D3175C1}" destId="{BD3BACD8-6AED-D34C-BE12-C3AAB476398A}" srcOrd="0" destOrd="0" presId="urn:microsoft.com/office/officeart/2009/layout/CirclePictureHierarchy"/>
    <dgm:cxn modelId="{327EAAF1-D5FF-F548-B14C-1B82B48CDC1F}" type="presParOf" srcId="{BD3BACD8-6AED-D34C-BE12-C3AAB476398A}" destId="{D928B633-CCB2-9B4C-BDAD-274A0BEAD3D5}" srcOrd="0" destOrd="0" presId="urn:microsoft.com/office/officeart/2009/layout/CirclePictureHierarchy"/>
    <dgm:cxn modelId="{835E8BA3-1221-4B4A-80FE-67B377F539E1}" type="presParOf" srcId="{BD3BACD8-6AED-D34C-BE12-C3AAB476398A}" destId="{FB45AE6E-7AC6-D044-85C9-E4744CBFD1D2}" srcOrd="1" destOrd="0" presId="urn:microsoft.com/office/officeart/2009/layout/CirclePictureHierarchy"/>
    <dgm:cxn modelId="{B5D5A7C7-45F6-1249-9637-0713362CF9B4}" type="presParOf" srcId="{E5693F1A-B83E-0A47-AF16-CB0A0D3175C1}" destId="{A83D8CF2-7FAD-3640-AD0B-834411F738B8}" srcOrd="1" destOrd="0" presId="urn:microsoft.com/office/officeart/2009/layout/CirclePictureHierarchy"/>
    <dgm:cxn modelId="{BF466198-7477-414E-880B-FE5284299588}" type="presParOf" srcId="{A83D8CF2-7FAD-3640-AD0B-834411F738B8}" destId="{49958735-7C1E-F946-BF49-64D9EF9BB424}" srcOrd="0" destOrd="0" presId="urn:microsoft.com/office/officeart/2009/layout/CirclePictureHierarchy"/>
    <dgm:cxn modelId="{3D0E87F5-F7FC-E044-932D-8ED589A03BAC}" type="presParOf" srcId="{A83D8CF2-7FAD-3640-AD0B-834411F738B8}" destId="{51E1A8FF-8C8B-1A49-8683-DE245DA36236}" srcOrd="1" destOrd="0" presId="urn:microsoft.com/office/officeart/2009/layout/CirclePictureHierarchy"/>
    <dgm:cxn modelId="{FBFE56C1-3A2B-A94B-9C29-57E3CC2996EB}" type="presParOf" srcId="{51E1A8FF-8C8B-1A49-8683-DE245DA36236}" destId="{476AEFEC-B9C9-6742-973E-BF573648D404}" srcOrd="0" destOrd="0" presId="urn:microsoft.com/office/officeart/2009/layout/CirclePictureHierarchy"/>
    <dgm:cxn modelId="{D982A544-71E8-8242-84D9-79B29A098FD6}" type="presParOf" srcId="{476AEFEC-B9C9-6742-973E-BF573648D404}" destId="{AFE72084-D5A8-C04B-9E48-3C4CB54E5399}" srcOrd="0" destOrd="0" presId="urn:microsoft.com/office/officeart/2009/layout/CirclePictureHierarchy"/>
    <dgm:cxn modelId="{F21A2D1D-CABA-4343-9FA3-E28A162D4466}" type="presParOf" srcId="{476AEFEC-B9C9-6742-973E-BF573648D404}" destId="{58FE65DF-9BA7-854C-B58A-402A98F29C74}" srcOrd="1" destOrd="0" presId="urn:microsoft.com/office/officeart/2009/layout/CirclePictureHierarchy"/>
    <dgm:cxn modelId="{4B258137-7E99-3D4A-8250-60069BF96D7F}" type="presParOf" srcId="{51E1A8FF-8C8B-1A49-8683-DE245DA36236}" destId="{E113E578-CEC6-7146-8D6C-DB8D9C06D40A}" srcOrd="1" destOrd="0" presId="urn:microsoft.com/office/officeart/2009/layout/CirclePictureHierarchy"/>
    <dgm:cxn modelId="{19F66FE3-9D2B-0C4A-A188-C1DE01DF6648}" type="presParOf" srcId="{A83D8CF2-7FAD-3640-AD0B-834411F738B8}" destId="{7F4E4129-BE9B-3442-A660-CF0B60D5CDE4}" srcOrd="2" destOrd="0" presId="urn:microsoft.com/office/officeart/2009/layout/CirclePictureHierarchy"/>
    <dgm:cxn modelId="{105CA652-4B4B-F04D-8B90-426C35A7EDA4}" type="presParOf" srcId="{A83D8CF2-7FAD-3640-AD0B-834411F738B8}" destId="{8AEEE751-7C19-3B47-B9FF-0EE79003853E}" srcOrd="3" destOrd="0" presId="urn:microsoft.com/office/officeart/2009/layout/CirclePictureHierarchy"/>
    <dgm:cxn modelId="{99E6CA6C-9F36-754E-BEBE-8BBBDA2001A9}" type="presParOf" srcId="{8AEEE751-7C19-3B47-B9FF-0EE79003853E}" destId="{13D516C7-D6BB-114B-90AF-56E05540F152}" srcOrd="0" destOrd="0" presId="urn:microsoft.com/office/officeart/2009/layout/CirclePictureHierarchy"/>
    <dgm:cxn modelId="{A3BC0154-161A-A248-9230-D76A8F6B74AC}" type="presParOf" srcId="{13D516C7-D6BB-114B-90AF-56E05540F152}" destId="{654A9383-0B62-FA4B-AC88-3FE600DEAE69}" srcOrd="0" destOrd="0" presId="urn:microsoft.com/office/officeart/2009/layout/CirclePictureHierarchy"/>
    <dgm:cxn modelId="{6F16DB79-3A56-E646-863B-C2998F3A9597}" type="presParOf" srcId="{13D516C7-D6BB-114B-90AF-56E05540F152}" destId="{E352F254-478B-EE41-AF3F-9A0AA5A41E7B}" srcOrd="1" destOrd="0" presId="urn:microsoft.com/office/officeart/2009/layout/CirclePictureHierarchy"/>
    <dgm:cxn modelId="{4C135256-AB6B-484E-8BFD-C3A53FFE2944}" type="presParOf" srcId="{8AEEE751-7C19-3B47-B9FF-0EE79003853E}" destId="{AD238778-07A6-3341-BB51-0432BA48B73B}" srcOrd="1" destOrd="0" presId="urn:microsoft.com/office/officeart/2009/layout/CirclePictureHierarchy"/>
    <dgm:cxn modelId="{F693CDBB-F964-0545-BD96-303473C684F8}" type="presParOf" srcId="{37BA1BF4-F506-614E-A8A8-2650BBA614F6}" destId="{B8F80B2E-A731-D447-99D3-3DB19810248D}" srcOrd="2" destOrd="0" presId="urn:microsoft.com/office/officeart/2009/layout/CirclePictureHierarchy"/>
    <dgm:cxn modelId="{3F7AEF89-2586-FD4B-AB22-55DA3FD3BB5E}" type="presParOf" srcId="{37BA1BF4-F506-614E-A8A8-2650BBA614F6}" destId="{C1825423-CBAD-B84E-8522-9C2673FFF1DD}" srcOrd="3" destOrd="0" presId="urn:microsoft.com/office/officeart/2009/layout/CirclePictureHierarchy"/>
    <dgm:cxn modelId="{62027727-FD0B-0648-83A7-DDBF81B9CF68}" type="presParOf" srcId="{C1825423-CBAD-B84E-8522-9C2673FFF1DD}" destId="{86858B9E-5A88-1740-8461-FEDB10111927}" srcOrd="0" destOrd="0" presId="urn:microsoft.com/office/officeart/2009/layout/CirclePictureHierarchy"/>
    <dgm:cxn modelId="{BAE38A77-C0ED-4A4D-B8B7-BD006CDF4AF3}" type="presParOf" srcId="{86858B9E-5A88-1740-8461-FEDB10111927}" destId="{6F7CFAB2-0E90-F047-84FF-26B6067AA186}" srcOrd="0" destOrd="0" presId="urn:microsoft.com/office/officeart/2009/layout/CirclePictureHierarchy"/>
    <dgm:cxn modelId="{8E404939-6364-9C41-8D25-7A53F3EE9FA8}" type="presParOf" srcId="{86858B9E-5A88-1740-8461-FEDB10111927}" destId="{37E8C68E-23C1-5D44-A78C-13A09CEB7AAF}" srcOrd="1" destOrd="0" presId="urn:microsoft.com/office/officeart/2009/layout/CirclePictureHierarchy"/>
    <dgm:cxn modelId="{BFD1C6FB-C9C9-0149-B2ED-B738C77ACD9D}" type="presParOf" srcId="{C1825423-CBAD-B84E-8522-9C2673FFF1DD}" destId="{94B9EF37-FE7F-3E42-8677-C7C240B0D0EE}" srcOrd="1" destOrd="0" presId="urn:microsoft.com/office/officeart/2009/layout/CirclePictureHierarchy"/>
    <dgm:cxn modelId="{65CB5338-4EAA-8F48-9CCC-F4379553E920}" type="presParOf" srcId="{94B9EF37-FE7F-3E42-8677-C7C240B0D0EE}" destId="{02392291-3A06-C04D-9CCC-762F96E63523}" srcOrd="0" destOrd="0" presId="urn:microsoft.com/office/officeart/2009/layout/CirclePictureHierarchy"/>
    <dgm:cxn modelId="{308E178C-CA57-5343-82C1-82A0F4CAC639}" type="presParOf" srcId="{94B9EF37-FE7F-3E42-8677-C7C240B0D0EE}" destId="{D8C79405-0EE3-1C44-8F47-D61885581993}" srcOrd="1" destOrd="0" presId="urn:microsoft.com/office/officeart/2009/layout/CirclePictureHierarchy"/>
    <dgm:cxn modelId="{ABB710E6-6A62-A444-B083-F090A9EF6786}" type="presParOf" srcId="{D8C79405-0EE3-1C44-8F47-D61885581993}" destId="{8777F19D-19C5-4A4F-AE43-84531931B6F6}" srcOrd="0" destOrd="0" presId="urn:microsoft.com/office/officeart/2009/layout/CirclePictureHierarchy"/>
    <dgm:cxn modelId="{5023BA18-1A40-3E44-BED9-023D52ACA495}" type="presParOf" srcId="{8777F19D-19C5-4A4F-AE43-84531931B6F6}" destId="{14BFFABE-23E0-9343-B335-C3FC85E2E39E}" srcOrd="0" destOrd="0" presId="urn:microsoft.com/office/officeart/2009/layout/CirclePictureHierarchy"/>
    <dgm:cxn modelId="{2E6F53CC-EAE6-F543-8C37-CF62F06EB5E6}" type="presParOf" srcId="{8777F19D-19C5-4A4F-AE43-84531931B6F6}" destId="{4AAC8E55-21BF-9A47-AAA8-7FEC5516A6C5}" srcOrd="1" destOrd="0" presId="urn:microsoft.com/office/officeart/2009/layout/CirclePictureHierarchy"/>
    <dgm:cxn modelId="{DD643D49-1C6A-A849-BDAB-5CB5DB4D2C32}" type="presParOf" srcId="{D8C79405-0EE3-1C44-8F47-D61885581993}" destId="{D5032F87-6A89-964F-8FC4-795BA650F7BB}" srcOrd="1" destOrd="0" presId="urn:microsoft.com/office/officeart/2009/layout/CirclePictureHierarchy"/>
    <dgm:cxn modelId="{77AED0B1-A544-CC4E-90F9-4C921FD13196}" type="presParOf" srcId="{37BA1BF4-F506-614E-A8A8-2650BBA614F6}" destId="{DE192813-56C0-F540-98C3-065B0E80E278}" srcOrd="4" destOrd="0" presId="urn:microsoft.com/office/officeart/2009/layout/CirclePictureHierarchy"/>
    <dgm:cxn modelId="{910AB647-E8A0-F54A-AC25-1BC143FBBF50}" type="presParOf" srcId="{37BA1BF4-F506-614E-A8A8-2650BBA614F6}" destId="{22BAC701-B43A-0244-8D35-7037E3505E21}" srcOrd="5" destOrd="0" presId="urn:microsoft.com/office/officeart/2009/layout/CirclePictureHierarchy"/>
    <dgm:cxn modelId="{F338D002-F90D-C546-88A2-ECEEAA4989F5}" type="presParOf" srcId="{22BAC701-B43A-0244-8D35-7037E3505E21}" destId="{796C30F8-70A4-6C46-9F75-EBFF4EC99386}" srcOrd="0" destOrd="0" presId="urn:microsoft.com/office/officeart/2009/layout/CirclePictureHierarchy"/>
    <dgm:cxn modelId="{44231333-6CF1-3044-AE21-03018BB44E4F}" type="presParOf" srcId="{796C30F8-70A4-6C46-9F75-EBFF4EC99386}" destId="{2A5D4CC2-E7FC-0B44-8B19-97A62E3CC723}" srcOrd="0" destOrd="0" presId="urn:microsoft.com/office/officeart/2009/layout/CirclePictureHierarchy"/>
    <dgm:cxn modelId="{C3346328-45DF-BE45-BFE3-B3D29ECD8037}" type="presParOf" srcId="{796C30F8-70A4-6C46-9F75-EBFF4EC99386}" destId="{3769ECBF-BA26-B64D-BF83-DB5E7A5612C6}" srcOrd="1" destOrd="0" presId="urn:microsoft.com/office/officeart/2009/layout/CirclePictureHierarchy"/>
    <dgm:cxn modelId="{5C854FBB-9B4F-2749-88A5-69725050FEC7}" type="presParOf" srcId="{22BAC701-B43A-0244-8D35-7037E3505E21}" destId="{89EC5872-C921-A541-B1F1-AB1B7A3AB1D5}" srcOrd="1" destOrd="0" presId="urn:microsoft.com/office/officeart/2009/layout/CirclePictureHierarchy"/>
    <dgm:cxn modelId="{70182CAF-E738-0A48-BDA8-1C0BD3CBC431}" type="presParOf" srcId="{89EC5872-C921-A541-B1F1-AB1B7A3AB1D5}" destId="{0CF4E6ED-2528-0C4F-8BD6-11E357BBBF12}" srcOrd="0" destOrd="0" presId="urn:microsoft.com/office/officeart/2009/layout/CirclePictureHierarchy"/>
    <dgm:cxn modelId="{CDF2BB84-17EC-2D46-9600-89FC8CEF576B}" type="presParOf" srcId="{89EC5872-C921-A541-B1F1-AB1B7A3AB1D5}" destId="{3ECE6BAC-533D-5245-A511-7B64EBE01515}" srcOrd="1" destOrd="0" presId="urn:microsoft.com/office/officeart/2009/layout/CirclePictureHierarchy"/>
    <dgm:cxn modelId="{C9ED756C-CEB1-BC4A-81C4-E81FE7204030}" type="presParOf" srcId="{3ECE6BAC-533D-5245-A511-7B64EBE01515}" destId="{E34824CC-DAE8-064B-8CF8-312E295E6FC1}" srcOrd="0" destOrd="0" presId="urn:microsoft.com/office/officeart/2009/layout/CirclePictureHierarchy"/>
    <dgm:cxn modelId="{E294F760-F782-4148-8308-5884C00CC1DA}" type="presParOf" srcId="{E34824CC-DAE8-064B-8CF8-312E295E6FC1}" destId="{31FD6281-747C-C848-BD50-95D2255F16F5}" srcOrd="0" destOrd="0" presId="urn:microsoft.com/office/officeart/2009/layout/CirclePictureHierarchy"/>
    <dgm:cxn modelId="{78B76BBC-9492-2747-8C3D-F3649F9AB956}" type="presParOf" srcId="{E34824CC-DAE8-064B-8CF8-312E295E6FC1}" destId="{D866DFDA-3F5D-2C4B-AEF9-DDA705CCDABC}" srcOrd="1" destOrd="0" presId="urn:microsoft.com/office/officeart/2009/layout/CirclePictureHierarchy"/>
    <dgm:cxn modelId="{3F3CE907-4FCE-ED4E-B70E-9F9F9C5C890F}" type="presParOf" srcId="{3ECE6BAC-533D-5245-A511-7B64EBE01515}" destId="{3E20193D-FC80-E140-A002-07FDD9076534}" srcOrd="1" destOrd="0" presId="urn:microsoft.com/office/officeart/2009/layout/CirclePicture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E69BA55-FB79-6F44-9443-344ECAEABA24}" type="doc">
      <dgm:prSet loTypeId="urn:microsoft.com/office/officeart/2005/8/layout/arrow5" loCatId="" qsTypeId="urn:microsoft.com/office/officeart/2005/8/quickstyle/simple4" qsCatId="simple" csTypeId="urn:microsoft.com/office/officeart/2005/8/colors/accent1_2" csCatId="accent1" phldr="1"/>
      <dgm:spPr/>
      <dgm:t>
        <a:bodyPr/>
        <a:lstStyle/>
        <a:p>
          <a:endParaRPr lang="en-US"/>
        </a:p>
      </dgm:t>
    </dgm:pt>
    <dgm:pt modelId="{766286E4-EC50-AA42-8213-60E9FF450997}">
      <dgm:prSet phldrT="[Text]"/>
      <dgm:spPr/>
      <dgm:t>
        <a:bodyPr/>
        <a:lstStyle/>
        <a:p>
          <a:r>
            <a:rPr lang="en-US" dirty="0" smtClean="0"/>
            <a:t>Human Insights</a:t>
          </a:r>
          <a:endParaRPr lang="en-US" dirty="0"/>
        </a:p>
      </dgm:t>
    </dgm:pt>
    <dgm:pt modelId="{0657D308-6A24-424C-855F-FEBC0C90D052}" type="parTrans" cxnId="{4C601A81-D7DA-0644-BCD9-37C2C0A3E9A0}">
      <dgm:prSet/>
      <dgm:spPr/>
      <dgm:t>
        <a:bodyPr/>
        <a:lstStyle/>
        <a:p>
          <a:endParaRPr lang="en-US"/>
        </a:p>
      </dgm:t>
    </dgm:pt>
    <dgm:pt modelId="{DBF87172-CB09-014F-9305-1110BB2D102B}" type="sibTrans" cxnId="{4C601A81-D7DA-0644-BCD9-37C2C0A3E9A0}">
      <dgm:prSet/>
      <dgm:spPr/>
      <dgm:t>
        <a:bodyPr/>
        <a:lstStyle/>
        <a:p>
          <a:endParaRPr lang="en-US"/>
        </a:p>
      </dgm:t>
    </dgm:pt>
    <dgm:pt modelId="{92D6A5BA-4F73-1D40-A4FB-A92BD629B797}">
      <dgm:prSet phldrT="[Text]"/>
      <dgm:spPr/>
      <dgm:t>
        <a:bodyPr/>
        <a:lstStyle/>
        <a:p>
          <a:r>
            <a:rPr lang="en-US" dirty="0" smtClean="0"/>
            <a:t>On-line Research</a:t>
          </a:r>
          <a:endParaRPr lang="en-US" dirty="0"/>
        </a:p>
      </dgm:t>
    </dgm:pt>
    <dgm:pt modelId="{4F6160C5-B880-9B43-B1AC-704E550B5887}" type="parTrans" cxnId="{0F0F9AB5-0715-A947-B5DF-B2506E96F835}">
      <dgm:prSet/>
      <dgm:spPr/>
      <dgm:t>
        <a:bodyPr/>
        <a:lstStyle/>
        <a:p>
          <a:endParaRPr lang="en-US"/>
        </a:p>
      </dgm:t>
    </dgm:pt>
    <dgm:pt modelId="{A8105569-C82B-E74E-A46C-F0E8AF4530E2}" type="sibTrans" cxnId="{0F0F9AB5-0715-A947-B5DF-B2506E96F835}">
      <dgm:prSet/>
      <dgm:spPr/>
      <dgm:t>
        <a:bodyPr/>
        <a:lstStyle/>
        <a:p>
          <a:endParaRPr lang="en-US"/>
        </a:p>
      </dgm:t>
    </dgm:pt>
    <dgm:pt modelId="{5C651375-20C6-394C-9755-5219E4573BDF}" type="pres">
      <dgm:prSet presAssocID="{3E69BA55-FB79-6F44-9443-344ECAEABA24}" presName="diagram" presStyleCnt="0">
        <dgm:presLayoutVars>
          <dgm:dir/>
          <dgm:resizeHandles val="exact"/>
        </dgm:presLayoutVars>
      </dgm:prSet>
      <dgm:spPr/>
      <dgm:t>
        <a:bodyPr/>
        <a:lstStyle/>
        <a:p>
          <a:endParaRPr lang="en-US"/>
        </a:p>
      </dgm:t>
    </dgm:pt>
    <dgm:pt modelId="{B7C84838-1855-0042-A959-43EA474E74B8}" type="pres">
      <dgm:prSet presAssocID="{766286E4-EC50-AA42-8213-60E9FF450997}" presName="arrow" presStyleLbl="node1" presStyleIdx="0" presStyleCnt="2">
        <dgm:presLayoutVars>
          <dgm:bulletEnabled val="1"/>
        </dgm:presLayoutVars>
      </dgm:prSet>
      <dgm:spPr/>
      <dgm:t>
        <a:bodyPr/>
        <a:lstStyle/>
        <a:p>
          <a:endParaRPr lang="en-US"/>
        </a:p>
      </dgm:t>
    </dgm:pt>
    <dgm:pt modelId="{190D997D-6DC3-6540-AEB9-5B7AED7A3B0A}" type="pres">
      <dgm:prSet presAssocID="{92D6A5BA-4F73-1D40-A4FB-A92BD629B797}" presName="arrow" presStyleLbl="node1" presStyleIdx="1" presStyleCnt="2">
        <dgm:presLayoutVars>
          <dgm:bulletEnabled val="1"/>
        </dgm:presLayoutVars>
      </dgm:prSet>
      <dgm:spPr/>
      <dgm:t>
        <a:bodyPr/>
        <a:lstStyle/>
        <a:p>
          <a:endParaRPr lang="en-US"/>
        </a:p>
      </dgm:t>
    </dgm:pt>
  </dgm:ptLst>
  <dgm:cxnLst>
    <dgm:cxn modelId="{97A2ADFE-254E-A146-A05C-EC22342277B2}" type="presOf" srcId="{92D6A5BA-4F73-1D40-A4FB-A92BD629B797}" destId="{190D997D-6DC3-6540-AEB9-5B7AED7A3B0A}" srcOrd="0" destOrd="0" presId="urn:microsoft.com/office/officeart/2005/8/layout/arrow5"/>
    <dgm:cxn modelId="{0F0F9AB5-0715-A947-B5DF-B2506E96F835}" srcId="{3E69BA55-FB79-6F44-9443-344ECAEABA24}" destId="{92D6A5BA-4F73-1D40-A4FB-A92BD629B797}" srcOrd="1" destOrd="0" parTransId="{4F6160C5-B880-9B43-B1AC-704E550B5887}" sibTransId="{A8105569-C82B-E74E-A46C-F0E8AF4530E2}"/>
    <dgm:cxn modelId="{4C601A81-D7DA-0644-BCD9-37C2C0A3E9A0}" srcId="{3E69BA55-FB79-6F44-9443-344ECAEABA24}" destId="{766286E4-EC50-AA42-8213-60E9FF450997}" srcOrd="0" destOrd="0" parTransId="{0657D308-6A24-424C-855F-FEBC0C90D052}" sibTransId="{DBF87172-CB09-014F-9305-1110BB2D102B}"/>
    <dgm:cxn modelId="{4BF4D6CA-CA0B-744C-9103-5D2367068D4D}" type="presOf" srcId="{766286E4-EC50-AA42-8213-60E9FF450997}" destId="{B7C84838-1855-0042-A959-43EA474E74B8}" srcOrd="0" destOrd="0" presId="urn:microsoft.com/office/officeart/2005/8/layout/arrow5"/>
    <dgm:cxn modelId="{C8A767AC-02FF-6944-9B48-87C7A1950C18}" type="presOf" srcId="{3E69BA55-FB79-6F44-9443-344ECAEABA24}" destId="{5C651375-20C6-394C-9755-5219E4573BDF}" srcOrd="0" destOrd="0" presId="urn:microsoft.com/office/officeart/2005/8/layout/arrow5"/>
    <dgm:cxn modelId="{2E34D44C-8F1A-9846-B9D7-1702D59CA48D}" type="presParOf" srcId="{5C651375-20C6-394C-9755-5219E4573BDF}" destId="{B7C84838-1855-0042-A959-43EA474E74B8}" srcOrd="0" destOrd="0" presId="urn:microsoft.com/office/officeart/2005/8/layout/arrow5"/>
    <dgm:cxn modelId="{80C8A4DA-0E47-6244-8C9C-DE0458920860}" type="presParOf" srcId="{5C651375-20C6-394C-9755-5219E4573BDF}" destId="{190D997D-6DC3-6540-AEB9-5B7AED7A3B0A}"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CB223DB-AE5F-DF42-8F63-BBCE02E67A6E}" type="doc">
      <dgm:prSet loTypeId="urn:microsoft.com/office/officeart/2005/8/layout/hProcess6" loCatId="" qsTypeId="urn:microsoft.com/office/officeart/2005/8/quickstyle/simple4" qsCatId="simple" csTypeId="urn:microsoft.com/office/officeart/2005/8/colors/colorful1" csCatId="colorful" phldr="1"/>
      <dgm:spPr/>
      <dgm:t>
        <a:bodyPr/>
        <a:lstStyle/>
        <a:p>
          <a:endParaRPr lang="en-US"/>
        </a:p>
      </dgm:t>
    </dgm:pt>
    <dgm:pt modelId="{35A88C18-2C09-0749-95C6-9B87176CEB41}">
      <dgm:prSet phldrT="[Text]"/>
      <dgm:spPr/>
      <dgm:t>
        <a:bodyPr/>
        <a:lstStyle/>
        <a:p>
          <a:r>
            <a:rPr lang="en-US" dirty="0" smtClean="0"/>
            <a:t>Identify</a:t>
          </a:r>
          <a:endParaRPr lang="en-US" dirty="0"/>
        </a:p>
      </dgm:t>
    </dgm:pt>
    <dgm:pt modelId="{FB6D6AE5-ED99-4345-9B05-0DA62EA71F1F}" type="parTrans" cxnId="{921B2A0A-CA69-AC4A-AC83-FD42A4C12368}">
      <dgm:prSet/>
      <dgm:spPr/>
      <dgm:t>
        <a:bodyPr/>
        <a:lstStyle/>
        <a:p>
          <a:endParaRPr lang="en-US"/>
        </a:p>
      </dgm:t>
    </dgm:pt>
    <dgm:pt modelId="{E63676E6-FDC7-F94B-B7B5-4FA68A782307}" type="sibTrans" cxnId="{921B2A0A-CA69-AC4A-AC83-FD42A4C12368}">
      <dgm:prSet/>
      <dgm:spPr/>
      <dgm:t>
        <a:bodyPr/>
        <a:lstStyle/>
        <a:p>
          <a:endParaRPr lang="en-US"/>
        </a:p>
      </dgm:t>
    </dgm:pt>
    <dgm:pt modelId="{94B60333-F5AF-CA46-8C51-89DA4D7DA3C9}">
      <dgm:prSet phldrT="[Text]"/>
      <dgm:spPr/>
      <dgm:t>
        <a:bodyPr/>
        <a:lstStyle/>
        <a:p>
          <a:r>
            <a:rPr lang="en-US" dirty="0" smtClean="0"/>
            <a:t>Pull reports</a:t>
          </a:r>
          <a:endParaRPr lang="en-US" dirty="0"/>
        </a:p>
      </dgm:t>
    </dgm:pt>
    <dgm:pt modelId="{A9AC8AD3-0F75-1249-B4E2-2E9B53675B42}" type="parTrans" cxnId="{6F2F1253-AE20-3749-9D74-E59EF7A4BA93}">
      <dgm:prSet/>
      <dgm:spPr/>
      <dgm:t>
        <a:bodyPr/>
        <a:lstStyle/>
        <a:p>
          <a:endParaRPr lang="en-US"/>
        </a:p>
      </dgm:t>
    </dgm:pt>
    <dgm:pt modelId="{15C9CC10-82D0-0347-B4E9-6B319424C92C}" type="sibTrans" cxnId="{6F2F1253-AE20-3749-9D74-E59EF7A4BA93}">
      <dgm:prSet/>
      <dgm:spPr/>
      <dgm:t>
        <a:bodyPr/>
        <a:lstStyle/>
        <a:p>
          <a:endParaRPr lang="en-US"/>
        </a:p>
      </dgm:t>
    </dgm:pt>
    <dgm:pt modelId="{50C2A71A-B0FA-9345-B8F4-2EB47A521A86}">
      <dgm:prSet phldrT="[Text]"/>
      <dgm:spPr/>
      <dgm:t>
        <a:bodyPr/>
        <a:lstStyle/>
        <a:p>
          <a:r>
            <a:rPr lang="en-US" dirty="0" smtClean="0"/>
            <a:t>Segment</a:t>
          </a:r>
          <a:endParaRPr lang="en-US" dirty="0"/>
        </a:p>
      </dgm:t>
    </dgm:pt>
    <dgm:pt modelId="{316F50EE-C2FB-F34C-8A13-274CAFE22FD0}" type="parTrans" cxnId="{50849099-C46E-AA4C-B29F-CDFB2C4B30CC}">
      <dgm:prSet/>
      <dgm:spPr/>
      <dgm:t>
        <a:bodyPr/>
        <a:lstStyle/>
        <a:p>
          <a:endParaRPr lang="en-US"/>
        </a:p>
      </dgm:t>
    </dgm:pt>
    <dgm:pt modelId="{F8022ADB-4195-7B40-9D4C-BE87E4DBD746}" type="sibTrans" cxnId="{50849099-C46E-AA4C-B29F-CDFB2C4B30CC}">
      <dgm:prSet/>
      <dgm:spPr/>
      <dgm:t>
        <a:bodyPr/>
        <a:lstStyle/>
        <a:p>
          <a:endParaRPr lang="en-US"/>
        </a:p>
      </dgm:t>
    </dgm:pt>
    <dgm:pt modelId="{3D599BFF-E9A2-0E45-8587-863C894A83C9}">
      <dgm:prSet phldrT="[Text]"/>
      <dgm:spPr/>
      <dgm:t>
        <a:bodyPr/>
        <a:lstStyle/>
        <a:p>
          <a:r>
            <a:rPr lang="en-US" dirty="0" smtClean="0"/>
            <a:t>Qualify</a:t>
          </a:r>
          <a:endParaRPr lang="en-US" dirty="0"/>
        </a:p>
      </dgm:t>
    </dgm:pt>
    <dgm:pt modelId="{FC3C4CBA-4768-EA4C-A673-E8572F224409}" type="parTrans" cxnId="{D203398C-2C10-674F-940F-91820FACF689}">
      <dgm:prSet/>
      <dgm:spPr/>
      <dgm:t>
        <a:bodyPr/>
        <a:lstStyle/>
        <a:p>
          <a:endParaRPr lang="en-US"/>
        </a:p>
      </dgm:t>
    </dgm:pt>
    <dgm:pt modelId="{1F9F203A-635D-F944-A072-95DF6B3A5337}" type="sibTrans" cxnId="{D203398C-2C10-674F-940F-91820FACF689}">
      <dgm:prSet/>
      <dgm:spPr/>
      <dgm:t>
        <a:bodyPr/>
        <a:lstStyle/>
        <a:p>
          <a:endParaRPr lang="en-US"/>
        </a:p>
      </dgm:t>
    </dgm:pt>
    <dgm:pt modelId="{86CF0CB8-92EB-EA4E-A9E9-3D1210C2069E}">
      <dgm:prSet phldrT="[Text]"/>
      <dgm:spPr/>
      <dgm:t>
        <a:bodyPr/>
        <a:lstStyle/>
        <a:p>
          <a:r>
            <a:rPr lang="en-US" dirty="0" smtClean="0"/>
            <a:t>Capacity</a:t>
          </a:r>
          <a:endParaRPr lang="en-US" dirty="0"/>
        </a:p>
      </dgm:t>
    </dgm:pt>
    <dgm:pt modelId="{1346E149-F5A2-E64C-A25D-08E528922978}" type="parTrans" cxnId="{B199105D-4851-B74D-89B1-E16758C9C699}">
      <dgm:prSet/>
      <dgm:spPr/>
      <dgm:t>
        <a:bodyPr/>
        <a:lstStyle/>
        <a:p>
          <a:endParaRPr lang="en-US"/>
        </a:p>
      </dgm:t>
    </dgm:pt>
    <dgm:pt modelId="{DB990F7F-A672-534E-B982-03ABFA983E98}" type="sibTrans" cxnId="{B199105D-4851-B74D-89B1-E16758C9C699}">
      <dgm:prSet/>
      <dgm:spPr/>
      <dgm:t>
        <a:bodyPr/>
        <a:lstStyle/>
        <a:p>
          <a:endParaRPr lang="en-US"/>
        </a:p>
      </dgm:t>
    </dgm:pt>
    <dgm:pt modelId="{5EB2D28F-DCD8-974F-86AA-BC948D6F9459}">
      <dgm:prSet phldrT="[Text]"/>
      <dgm:spPr/>
      <dgm:t>
        <a:bodyPr/>
        <a:lstStyle/>
        <a:p>
          <a:r>
            <a:rPr lang="en-US" dirty="0" smtClean="0"/>
            <a:t>Cultivate</a:t>
          </a:r>
          <a:endParaRPr lang="en-US" dirty="0"/>
        </a:p>
      </dgm:t>
    </dgm:pt>
    <dgm:pt modelId="{F18AA101-8A61-2047-85FB-4C3127580EF7}" type="parTrans" cxnId="{907F6C7A-6326-CF44-801A-07DB3AA9CA79}">
      <dgm:prSet/>
      <dgm:spPr/>
      <dgm:t>
        <a:bodyPr/>
        <a:lstStyle/>
        <a:p>
          <a:endParaRPr lang="en-US"/>
        </a:p>
      </dgm:t>
    </dgm:pt>
    <dgm:pt modelId="{44A0598C-8046-F04F-977A-657EBFF6A567}" type="sibTrans" cxnId="{907F6C7A-6326-CF44-801A-07DB3AA9CA79}">
      <dgm:prSet/>
      <dgm:spPr/>
      <dgm:t>
        <a:bodyPr/>
        <a:lstStyle/>
        <a:p>
          <a:endParaRPr lang="en-US"/>
        </a:p>
      </dgm:t>
    </dgm:pt>
    <dgm:pt modelId="{ECF8371B-C39E-2346-A611-BE5616860F6C}">
      <dgm:prSet phldrT="[Text]"/>
      <dgm:spPr/>
      <dgm:t>
        <a:bodyPr/>
        <a:lstStyle/>
        <a:p>
          <a:r>
            <a:rPr lang="en-US" dirty="0" smtClean="0"/>
            <a:t>Interests</a:t>
          </a:r>
          <a:endParaRPr lang="en-US" dirty="0"/>
        </a:p>
      </dgm:t>
    </dgm:pt>
    <dgm:pt modelId="{72BF4CC8-5641-854F-9759-6CB501D27D80}" type="parTrans" cxnId="{155354E8-E729-3946-8A6C-C259C7A53D0D}">
      <dgm:prSet/>
      <dgm:spPr/>
      <dgm:t>
        <a:bodyPr/>
        <a:lstStyle/>
        <a:p>
          <a:endParaRPr lang="en-US"/>
        </a:p>
      </dgm:t>
    </dgm:pt>
    <dgm:pt modelId="{EB84095C-108B-E746-8E28-8750C55100D7}" type="sibTrans" cxnId="{155354E8-E729-3946-8A6C-C259C7A53D0D}">
      <dgm:prSet/>
      <dgm:spPr/>
      <dgm:t>
        <a:bodyPr/>
        <a:lstStyle/>
        <a:p>
          <a:endParaRPr lang="en-US"/>
        </a:p>
      </dgm:t>
    </dgm:pt>
    <dgm:pt modelId="{46477450-BD43-7A4A-A38E-714F551842D5}">
      <dgm:prSet phldrT="[Text]"/>
      <dgm:spPr/>
      <dgm:t>
        <a:bodyPr/>
        <a:lstStyle/>
        <a:p>
          <a:r>
            <a:rPr lang="en-US" dirty="0" smtClean="0"/>
            <a:t>Bring closer</a:t>
          </a:r>
          <a:endParaRPr lang="en-US" dirty="0"/>
        </a:p>
      </dgm:t>
    </dgm:pt>
    <dgm:pt modelId="{5A6434BA-93A8-294D-8764-42B41B858EE9}" type="parTrans" cxnId="{564E65AB-A43C-8845-9F9E-97EFD530B122}">
      <dgm:prSet/>
      <dgm:spPr/>
      <dgm:t>
        <a:bodyPr/>
        <a:lstStyle/>
        <a:p>
          <a:endParaRPr lang="en-US"/>
        </a:p>
      </dgm:t>
    </dgm:pt>
    <dgm:pt modelId="{BB61D896-1B25-324B-96C0-B3FE8ACBD698}" type="sibTrans" cxnId="{564E65AB-A43C-8845-9F9E-97EFD530B122}">
      <dgm:prSet/>
      <dgm:spPr/>
      <dgm:t>
        <a:bodyPr/>
        <a:lstStyle/>
        <a:p>
          <a:endParaRPr lang="en-US"/>
        </a:p>
      </dgm:t>
    </dgm:pt>
    <dgm:pt modelId="{0AB4F984-F4E9-D544-AC16-71C2E2AD7676}">
      <dgm:prSet phldrT="[Text]"/>
      <dgm:spPr/>
      <dgm:t>
        <a:bodyPr/>
        <a:lstStyle/>
        <a:p>
          <a:r>
            <a:rPr lang="en-US" dirty="0" smtClean="0"/>
            <a:t>Research</a:t>
          </a:r>
          <a:endParaRPr lang="en-US" dirty="0"/>
        </a:p>
      </dgm:t>
    </dgm:pt>
    <dgm:pt modelId="{7DD1947C-2770-8248-8805-0A33361610F9}" type="parTrans" cxnId="{1E085729-9BF8-FF4C-A2CA-5752A1E74D65}">
      <dgm:prSet/>
      <dgm:spPr/>
      <dgm:t>
        <a:bodyPr/>
        <a:lstStyle/>
        <a:p>
          <a:endParaRPr lang="en-US"/>
        </a:p>
      </dgm:t>
    </dgm:pt>
    <dgm:pt modelId="{EF58A96C-7BD1-D649-9FE2-548157A19A9F}" type="sibTrans" cxnId="{1E085729-9BF8-FF4C-A2CA-5752A1E74D65}">
      <dgm:prSet/>
      <dgm:spPr/>
      <dgm:t>
        <a:bodyPr/>
        <a:lstStyle/>
        <a:p>
          <a:endParaRPr lang="en-US"/>
        </a:p>
      </dgm:t>
    </dgm:pt>
    <dgm:pt modelId="{D9FB8704-ED4B-8D49-BD21-E969BFFF80A3}">
      <dgm:prSet phldrT="[Text]"/>
      <dgm:spPr/>
      <dgm:t>
        <a:bodyPr/>
        <a:lstStyle/>
        <a:p>
          <a:r>
            <a:rPr lang="en-US" dirty="0" smtClean="0"/>
            <a:t>Involve</a:t>
          </a:r>
          <a:endParaRPr lang="en-US" dirty="0"/>
        </a:p>
      </dgm:t>
    </dgm:pt>
    <dgm:pt modelId="{13260DD6-D49E-8D48-AAC5-8BBDBEF14646}" type="parTrans" cxnId="{F24F7B23-0FC0-5847-9B65-44423BFAD001}">
      <dgm:prSet/>
      <dgm:spPr/>
      <dgm:t>
        <a:bodyPr/>
        <a:lstStyle/>
        <a:p>
          <a:endParaRPr lang="en-US"/>
        </a:p>
      </dgm:t>
    </dgm:pt>
    <dgm:pt modelId="{1F930B37-E6F3-4A4A-92AD-0E5E222BBECC}" type="sibTrans" cxnId="{F24F7B23-0FC0-5847-9B65-44423BFAD001}">
      <dgm:prSet/>
      <dgm:spPr/>
      <dgm:t>
        <a:bodyPr/>
        <a:lstStyle/>
        <a:p>
          <a:endParaRPr lang="en-US"/>
        </a:p>
      </dgm:t>
    </dgm:pt>
    <dgm:pt modelId="{C42D707D-9B7F-9A47-856B-22FC49D2139D}">
      <dgm:prSet phldrT="[Text]"/>
      <dgm:spPr/>
      <dgm:t>
        <a:bodyPr/>
        <a:lstStyle/>
        <a:p>
          <a:r>
            <a:rPr lang="en-US" dirty="0" smtClean="0"/>
            <a:t>Motivation</a:t>
          </a:r>
          <a:endParaRPr lang="en-US" dirty="0"/>
        </a:p>
      </dgm:t>
    </dgm:pt>
    <dgm:pt modelId="{21319120-6402-4F4A-A68B-D6771AA55FF8}" type="parTrans" cxnId="{C0C0CC51-7416-3B49-86A1-28B25DCEDCFC}">
      <dgm:prSet/>
      <dgm:spPr/>
      <dgm:t>
        <a:bodyPr/>
        <a:lstStyle/>
        <a:p>
          <a:endParaRPr lang="en-US"/>
        </a:p>
      </dgm:t>
    </dgm:pt>
    <dgm:pt modelId="{0C0CD291-BB8F-F44F-BA5B-8D3D097CE9E6}" type="sibTrans" cxnId="{C0C0CC51-7416-3B49-86A1-28B25DCEDCFC}">
      <dgm:prSet/>
      <dgm:spPr/>
      <dgm:t>
        <a:bodyPr/>
        <a:lstStyle/>
        <a:p>
          <a:endParaRPr lang="en-US"/>
        </a:p>
      </dgm:t>
    </dgm:pt>
    <dgm:pt modelId="{32D9E1AC-1D36-2343-85AD-6CE19DFD925C}">
      <dgm:prSet phldrT="[Text]"/>
      <dgm:spPr/>
      <dgm:t>
        <a:bodyPr/>
        <a:lstStyle/>
        <a:p>
          <a:r>
            <a:rPr lang="en-US" dirty="0" smtClean="0"/>
            <a:t>Relationship</a:t>
          </a:r>
          <a:endParaRPr lang="en-US" dirty="0"/>
        </a:p>
      </dgm:t>
    </dgm:pt>
    <dgm:pt modelId="{68AB4242-B1FB-DF44-9D85-B65D79AE3A71}" type="parTrans" cxnId="{D176FDCC-EBC7-A54C-AE71-2CF43F7CFAE9}">
      <dgm:prSet/>
      <dgm:spPr/>
      <dgm:t>
        <a:bodyPr/>
        <a:lstStyle/>
        <a:p>
          <a:endParaRPr lang="en-US"/>
        </a:p>
      </dgm:t>
    </dgm:pt>
    <dgm:pt modelId="{DA2D591A-3B6B-3947-8A76-A5EE6D683411}" type="sibTrans" cxnId="{D176FDCC-EBC7-A54C-AE71-2CF43F7CFAE9}">
      <dgm:prSet/>
      <dgm:spPr/>
      <dgm:t>
        <a:bodyPr/>
        <a:lstStyle/>
        <a:p>
          <a:endParaRPr lang="en-US"/>
        </a:p>
      </dgm:t>
    </dgm:pt>
    <dgm:pt modelId="{696ED27E-579C-7845-9BF0-76F41AE770CC}" type="pres">
      <dgm:prSet presAssocID="{2CB223DB-AE5F-DF42-8F63-BBCE02E67A6E}" presName="theList" presStyleCnt="0">
        <dgm:presLayoutVars>
          <dgm:dir/>
          <dgm:animLvl val="lvl"/>
          <dgm:resizeHandles val="exact"/>
        </dgm:presLayoutVars>
      </dgm:prSet>
      <dgm:spPr/>
      <dgm:t>
        <a:bodyPr/>
        <a:lstStyle/>
        <a:p>
          <a:endParaRPr lang="en-US"/>
        </a:p>
      </dgm:t>
    </dgm:pt>
    <dgm:pt modelId="{6824A5F7-C611-FB44-A76B-2F30E6991F55}" type="pres">
      <dgm:prSet presAssocID="{35A88C18-2C09-0749-95C6-9B87176CEB41}" presName="compNode" presStyleCnt="0"/>
      <dgm:spPr/>
    </dgm:pt>
    <dgm:pt modelId="{B59045BB-D5B6-6547-96BE-AD157B74CDE4}" type="pres">
      <dgm:prSet presAssocID="{35A88C18-2C09-0749-95C6-9B87176CEB41}" presName="noGeometry" presStyleCnt="0"/>
      <dgm:spPr/>
    </dgm:pt>
    <dgm:pt modelId="{991AA79D-E844-D94D-BD4F-F7C15FAEDE56}" type="pres">
      <dgm:prSet presAssocID="{35A88C18-2C09-0749-95C6-9B87176CEB41}" presName="childTextVisible" presStyleLbl="bgAccFollowNode1" presStyleIdx="0" presStyleCnt="3">
        <dgm:presLayoutVars>
          <dgm:bulletEnabled val="1"/>
        </dgm:presLayoutVars>
      </dgm:prSet>
      <dgm:spPr/>
      <dgm:t>
        <a:bodyPr/>
        <a:lstStyle/>
        <a:p>
          <a:endParaRPr lang="en-US"/>
        </a:p>
      </dgm:t>
    </dgm:pt>
    <dgm:pt modelId="{68D9E292-5FB1-564D-957E-3169B535D580}" type="pres">
      <dgm:prSet presAssocID="{35A88C18-2C09-0749-95C6-9B87176CEB41}" presName="childTextHidden" presStyleLbl="bgAccFollowNode1" presStyleIdx="0" presStyleCnt="3"/>
      <dgm:spPr/>
      <dgm:t>
        <a:bodyPr/>
        <a:lstStyle/>
        <a:p>
          <a:endParaRPr lang="en-US"/>
        </a:p>
      </dgm:t>
    </dgm:pt>
    <dgm:pt modelId="{6A88BD05-1D63-404D-BCCB-018DB402850E}" type="pres">
      <dgm:prSet presAssocID="{35A88C18-2C09-0749-95C6-9B87176CEB41}" presName="parentText" presStyleLbl="node1" presStyleIdx="0" presStyleCnt="3">
        <dgm:presLayoutVars>
          <dgm:chMax val="1"/>
          <dgm:bulletEnabled val="1"/>
        </dgm:presLayoutVars>
      </dgm:prSet>
      <dgm:spPr/>
      <dgm:t>
        <a:bodyPr/>
        <a:lstStyle/>
        <a:p>
          <a:endParaRPr lang="en-US"/>
        </a:p>
      </dgm:t>
    </dgm:pt>
    <dgm:pt modelId="{AD61BB81-DF48-704A-9C0F-4D6F02366790}" type="pres">
      <dgm:prSet presAssocID="{35A88C18-2C09-0749-95C6-9B87176CEB41}" presName="aSpace" presStyleCnt="0"/>
      <dgm:spPr/>
    </dgm:pt>
    <dgm:pt modelId="{52A0026D-D14B-A149-852F-DC20C31FDCBC}" type="pres">
      <dgm:prSet presAssocID="{3D599BFF-E9A2-0E45-8587-863C894A83C9}" presName="compNode" presStyleCnt="0"/>
      <dgm:spPr/>
    </dgm:pt>
    <dgm:pt modelId="{19FE81BA-B907-FE46-A316-0722AFF5685E}" type="pres">
      <dgm:prSet presAssocID="{3D599BFF-E9A2-0E45-8587-863C894A83C9}" presName="noGeometry" presStyleCnt="0"/>
      <dgm:spPr/>
    </dgm:pt>
    <dgm:pt modelId="{D07EE2FC-89BC-7341-BA1D-D52A122ABE86}" type="pres">
      <dgm:prSet presAssocID="{3D599BFF-E9A2-0E45-8587-863C894A83C9}" presName="childTextVisible" presStyleLbl="bgAccFollowNode1" presStyleIdx="1" presStyleCnt="3">
        <dgm:presLayoutVars>
          <dgm:bulletEnabled val="1"/>
        </dgm:presLayoutVars>
      </dgm:prSet>
      <dgm:spPr/>
      <dgm:t>
        <a:bodyPr/>
        <a:lstStyle/>
        <a:p>
          <a:endParaRPr lang="en-US"/>
        </a:p>
      </dgm:t>
    </dgm:pt>
    <dgm:pt modelId="{ED836A7C-1B48-164B-866B-94341601AF09}" type="pres">
      <dgm:prSet presAssocID="{3D599BFF-E9A2-0E45-8587-863C894A83C9}" presName="childTextHidden" presStyleLbl="bgAccFollowNode1" presStyleIdx="1" presStyleCnt="3"/>
      <dgm:spPr/>
      <dgm:t>
        <a:bodyPr/>
        <a:lstStyle/>
        <a:p>
          <a:endParaRPr lang="en-US"/>
        </a:p>
      </dgm:t>
    </dgm:pt>
    <dgm:pt modelId="{04007F74-8592-7443-868D-AE705AF76CFC}" type="pres">
      <dgm:prSet presAssocID="{3D599BFF-E9A2-0E45-8587-863C894A83C9}" presName="parentText" presStyleLbl="node1" presStyleIdx="1" presStyleCnt="3">
        <dgm:presLayoutVars>
          <dgm:chMax val="1"/>
          <dgm:bulletEnabled val="1"/>
        </dgm:presLayoutVars>
      </dgm:prSet>
      <dgm:spPr/>
      <dgm:t>
        <a:bodyPr/>
        <a:lstStyle/>
        <a:p>
          <a:endParaRPr lang="en-US"/>
        </a:p>
      </dgm:t>
    </dgm:pt>
    <dgm:pt modelId="{21F7DAC1-224E-FB4A-9735-2443F287D07D}" type="pres">
      <dgm:prSet presAssocID="{3D599BFF-E9A2-0E45-8587-863C894A83C9}" presName="aSpace" presStyleCnt="0"/>
      <dgm:spPr/>
    </dgm:pt>
    <dgm:pt modelId="{7714BA8D-7D3C-8E49-9ED6-DEC27B02BC4B}" type="pres">
      <dgm:prSet presAssocID="{5EB2D28F-DCD8-974F-86AA-BC948D6F9459}" presName="compNode" presStyleCnt="0"/>
      <dgm:spPr/>
    </dgm:pt>
    <dgm:pt modelId="{D6075825-EA56-2540-90B2-3B5E320B8C75}" type="pres">
      <dgm:prSet presAssocID="{5EB2D28F-DCD8-974F-86AA-BC948D6F9459}" presName="noGeometry" presStyleCnt="0"/>
      <dgm:spPr/>
    </dgm:pt>
    <dgm:pt modelId="{446E4D49-1FC3-554F-AE63-1E5D5B17DAB3}" type="pres">
      <dgm:prSet presAssocID="{5EB2D28F-DCD8-974F-86AA-BC948D6F9459}" presName="childTextVisible" presStyleLbl="bgAccFollowNode1" presStyleIdx="2" presStyleCnt="3">
        <dgm:presLayoutVars>
          <dgm:bulletEnabled val="1"/>
        </dgm:presLayoutVars>
      </dgm:prSet>
      <dgm:spPr/>
      <dgm:t>
        <a:bodyPr/>
        <a:lstStyle/>
        <a:p>
          <a:endParaRPr lang="en-US"/>
        </a:p>
      </dgm:t>
    </dgm:pt>
    <dgm:pt modelId="{183CF786-BE37-3D46-9412-6C916CE3413E}" type="pres">
      <dgm:prSet presAssocID="{5EB2D28F-DCD8-974F-86AA-BC948D6F9459}" presName="childTextHidden" presStyleLbl="bgAccFollowNode1" presStyleIdx="2" presStyleCnt="3"/>
      <dgm:spPr/>
      <dgm:t>
        <a:bodyPr/>
        <a:lstStyle/>
        <a:p>
          <a:endParaRPr lang="en-US"/>
        </a:p>
      </dgm:t>
    </dgm:pt>
    <dgm:pt modelId="{63F1D7E0-A75B-A34F-9B77-9227B03F4B5E}" type="pres">
      <dgm:prSet presAssocID="{5EB2D28F-DCD8-974F-86AA-BC948D6F9459}" presName="parentText" presStyleLbl="node1" presStyleIdx="2" presStyleCnt="3">
        <dgm:presLayoutVars>
          <dgm:chMax val="1"/>
          <dgm:bulletEnabled val="1"/>
        </dgm:presLayoutVars>
      </dgm:prSet>
      <dgm:spPr/>
      <dgm:t>
        <a:bodyPr/>
        <a:lstStyle/>
        <a:p>
          <a:endParaRPr lang="en-US"/>
        </a:p>
      </dgm:t>
    </dgm:pt>
  </dgm:ptLst>
  <dgm:cxnLst>
    <dgm:cxn modelId="{DDC3EBCE-1E44-044E-BA8A-E848A080D3FE}" type="presOf" srcId="{32D9E1AC-1D36-2343-85AD-6CE19DFD925C}" destId="{D07EE2FC-89BC-7341-BA1D-D52A122ABE86}" srcOrd="0" destOrd="2" presId="urn:microsoft.com/office/officeart/2005/8/layout/hProcess6"/>
    <dgm:cxn modelId="{49F302A8-672C-5144-8187-01CBA187BF99}" type="presOf" srcId="{35A88C18-2C09-0749-95C6-9B87176CEB41}" destId="{6A88BD05-1D63-404D-BCCB-018DB402850E}" srcOrd="0" destOrd="0" presId="urn:microsoft.com/office/officeart/2005/8/layout/hProcess6"/>
    <dgm:cxn modelId="{2214BF40-3B0F-9E42-881F-99F2122166DB}" type="presOf" srcId="{94B60333-F5AF-CA46-8C51-89DA4D7DA3C9}" destId="{68D9E292-5FB1-564D-957E-3169B535D580}" srcOrd="1" destOrd="1" presId="urn:microsoft.com/office/officeart/2005/8/layout/hProcess6"/>
    <dgm:cxn modelId="{F24F7B23-0FC0-5847-9B65-44423BFAD001}" srcId="{5EB2D28F-DCD8-974F-86AA-BC948D6F9459}" destId="{D9FB8704-ED4B-8D49-BD21-E969BFFF80A3}" srcOrd="2" destOrd="0" parTransId="{13260DD6-D49E-8D48-AAC5-8BBDBEF14646}" sibTransId="{1F930B37-E6F3-4A4A-92AD-0E5E222BBECC}"/>
    <dgm:cxn modelId="{578755B2-868C-B741-B55F-2E2407836FE8}" type="presOf" srcId="{D9FB8704-ED4B-8D49-BD21-E969BFFF80A3}" destId="{446E4D49-1FC3-554F-AE63-1E5D5B17DAB3}" srcOrd="0" destOrd="2" presId="urn:microsoft.com/office/officeart/2005/8/layout/hProcess6"/>
    <dgm:cxn modelId="{DE055F92-DEE7-474D-ABBE-331DD9152295}" type="presOf" srcId="{C42D707D-9B7F-9A47-856B-22FC49D2139D}" destId="{D07EE2FC-89BC-7341-BA1D-D52A122ABE86}" srcOrd="0" destOrd="1" presId="urn:microsoft.com/office/officeart/2005/8/layout/hProcess6"/>
    <dgm:cxn modelId="{25CD8504-B549-0546-9328-584F800DA121}" type="presOf" srcId="{32D9E1AC-1D36-2343-85AD-6CE19DFD925C}" destId="{ED836A7C-1B48-164B-866B-94341601AF09}" srcOrd="1" destOrd="2" presId="urn:microsoft.com/office/officeart/2005/8/layout/hProcess6"/>
    <dgm:cxn modelId="{C031F975-29B9-3D48-828E-046499A43B14}" type="presOf" srcId="{94B60333-F5AF-CA46-8C51-89DA4D7DA3C9}" destId="{991AA79D-E844-D94D-BD4F-F7C15FAEDE56}" srcOrd="0" destOrd="1" presId="urn:microsoft.com/office/officeart/2005/8/layout/hProcess6"/>
    <dgm:cxn modelId="{AA9E1D23-3907-E443-99F8-7C6C52F9D620}" type="presOf" srcId="{C42D707D-9B7F-9A47-856B-22FC49D2139D}" destId="{ED836A7C-1B48-164B-866B-94341601AF09}" srcOrd="1" destOrd="1" presId="urn:microsoft.com/office/officeart/2005/8/layout/hProcess6"/>
    <dgm:cxn modelId="{47F82136-8E23-EF40-8F7B-1F189B08D9D8}" type="presOf" srcId="{ECF8371B-C39E-2346-A611-BE5616860F6C}" destId="{183CF786-BE37-3D46-9412-6C916CE3413E}" srcOrd="1" destOrd="0" presId="urn:microsoft.com/office/officeart/2005/8/layout/hProcess6"/>
    <dgm:cxn modelId="{907F6C7A-6326-CF44-801A-07DB3AA9CA79}" srcId="{2CB223DB-AE5F-DF42-8F63-BBCE02E67A6E}" destId="{5EB2D28F-DCD8-974F-86AA-BC948D6F9459}" srcOrd="2" destOrd="0" parTransId="{F18AA101-8A61-2047-85FB-4C3127580EF7}" sibTransId="{44A0598C-8046-F04F-977A-657EBFF6A567}"/>
    <dgm:cxn modelId="{BEC33298-5EBD-3947-8E4A-C7697948B066}" type="presOf" srcId="{46477450-BD43-7A4A-A38E-714F551842D5}" destId="{183CF786-BE37-3D46-9412-6C916CE3413E}" srcOrd="1" destOrd="1" presId="urn:microsoft.com/office/officeart/2005/8/layout/hProcess6"/>
    <dgm:cxn modelId="{62AB19B7-43CC-7542-89DA-A687AD6A10CF}" type="presOf" srcId="{46477450-BD43-7A4A-A38E-714F551842D5}" destId="{446E4D49-1FC3-554F-AE63-1E5D5B17DAB3}" srcOrd="0" destOrd="1" presId="urn:microsoft.com/office/officeart/2005/8/layout/hProcess6"/>
    <dgm:cxn modelId="{C0C0CC51-7416-3B49-86A1-28B25DCEDCFC}" srcId="{3D599BFF-E9A2-0E45-8587-863C894A83C9}" destId="{C42D707D-9B7F-9A47-856B-22FC49D2139D}" srcOrd="1" destOrd="0" parTransId="{21319120-6402-4F4A-A68B-D6771AA55FF8}" sibTransId="{0C0CD291-BB8F-F44F-BA5B-8D3D097CE9E6}"/>
    <dgm:cxn modelId="{6F2F1253-AE20-3749-9D74-E59EF7A4BA93}" srcId="{35A88C18-2C09-0749-95C6-9B87176CEB41}" destId="{94B60333-F5AF-CA46-8C51-89DA4D7DA3C9}" srcOrd="1" destOrd="0" parTransId="{A9AC8AD3-0F75-1249-B4E2-2E9B53675B42}" sibTransId="{15C9CC10-82D0-0347-B4E9-6B319424C92C}"/>
    <dgm:cxn modelId="{FC0C42C1-55D0-6A41-BF91-6746F66DF69B}" type="presOf" srcId="{0AB4F984-F4E9-D544-AC16-71C2E2AD7676}" destId="{991AA79D-E844-D94D-BD4F-F7C15FAEDE56}" srcOrd="0" destOrd="0" presId="urn:microsoft.com/office/officeart/2005/8/layout/hProcess6"/>
    <dgm:cxn modelId="{19BB9C4C-F3C0-5C44-852C-495E8AB5D7A6}" type="presOf" srcId="{50C2A71A-B0FA-9345-B8F4-2EB47A521A86}" destId="{68D9E292-5FB1-564D-957E-3169B535D580}" srcOrd="1" destOrd="2" presId="urn:microsoft.com/office/officeart/2005/8/layout/hProcess6"/>
    <dgm:cxn modelId="{50849099-C46E-AA4C-B29F-CDFB2C4B30CC}" srcId="{35A88C18-2C09-0749-95C6-9B87176CEB41}" destId="{50C2A71A-B0FA-9345-B8F4-2EB47A521A86}" srcOrd="2" destOrd="0" parTransId="{316F50EE-C2FB-F34C-8A13-274CAFE22FD0}" sibTransId="{F8022ADB-4195-7B40-9D4C-BE87E4DBD746}"/>
    <dgm:cxn modelId="{D176FDCC-EBC7-A54C-AE71-2CF43F7CFAE9}" srcId="{3D599BFF-E9A2-0E45-8587-863C894A83C9}" destId="{32D9E1AC-1D36-2343-85AD-6CE19DFD925C}" srcOrd="2" destOrd="0" parTransId="{68AB4242-B1FB-DF44-9D85-B65D79AE3A71}" sibTransId="{DA2D591A-3B6B-3947-8A76-A5EE6D683411}"/>
    <dgm:cxn modelId="{564E65AB-A43C-8845-9F9E-97EFD530B122}" srcId="{5EB2D28F-DCD8-974F-86AA-BC948D6F9459}" destId="{46477450-BD43-7A4A-A38E-714F551842D5}" srcOrd="1" destOrd="0" parTransId="{5A6434BA-93A8-294D-8764-42B41B858EE9}" sibTransId="{BB61D896-1B25-324B-96C0-B3FE8ACBD698}"/>
    <dgm:cxn modelId="{1E085729-9BF8-FF4C-A2CA-5752A1E74D65}" srcId="{35A88C18-2C09-0749-95C6-9B87176CEB41}" destId="{0AB4F984-F4E9-D544-AC16-71C2E2AD7676}" srcOrd="0" destOrd="0" parTransId="{7DD1947C-2770-8248-8805-0A33361610F9}" sibTransId="{EF58A96C-7BD1-D649-9FE2-548157A19A9F}"/>
    <dgm:cxn modelId="{155354E8-E729-3946-8A6C-C259C7A53D0D}" srcId="{5EB2D28F-DCD8-974F-86AA-BC948D6F9459}" destId="{ECF8371B-C39E-2346-A611-BE5616860F6C}" srcOrd="0" destOrd="0" parTransId="{72BF4CC8-5641-854F-9759-6CB501D27D80}" sibTransId="{EB84095C-108B-E746-8E28-8750C55100D7}"/>
    <dgm:cxn modelId="{8113542B-BC76-D24D-8D7B-240B141D495E}" type="presOf" srcId="{86CF0CB8-92EB-EA4E-A9E9-3D1210C2069E}" destId="{D07EE2FC-89BC-7341-BA1D-D52A122ABE86}" srcOrd="0" destOrd="0" presId="urn:microsoft.com/office/officeart/2005/8/layout/hProcess6"/>
    <dgm:cxn modelId="{8EBD96AA-1B37-2941-B286-B217F8881D16}" type="presOf" srcId="{0AB4F984-F4E9-D544-AC16-71C2E2AD7676}" destId="{68D9E292-5FB1-564D-957E-3169B535D580}" srcOrd="1" destOrd="0" presId="urn:microsoft.com/office/officeart/2005/8/layout/hProcess6"/>
    <dgm:cxn modelId="{921B2A0A-CA69-AC4A-AC83-FD42A4C12368}" srcId="{2CB223DB-AE5F-DF42-8F63-BBCE02E67A6E}" destId="{35A88C18-2C09-0749-95C6-9B87176CEB41}" srcOrd="0" destOrd="0" parTransId="{FB6D6AE5-ED99-4345-9B05-0DA62EA71F1F}" sibTransId="{E63676E6-FDC7-F94B-B7B5-4FA68A782307}"/>
    <dgm:cxn modelId="{B3922838-0406-6941-955B-3DBAA4BFE074}" type="presOf" srcId="{5EB2D28F-DCD8-974F-86AA-BC948D6F9459}" destId="{63F1D7E0-A75B-A34F-9B77-9227B03F4B5E}" srcOrd="0" destOrd="0" presId="urn:microsoft.com/office/officeart/2005/8/layout/hProcess6"/>
    <dgm:cxn modelId="{109B1652-96D7-E24F-ADEE-B10CBB1C6487}" type="presOf" srcId="{86CF0CB8-92EB-EA4E-A9E9-3D1210C2069E}" destId="{ED836A7C-1B48-164B-866B-94341601AF09}" srcOrd="1" destOrd="0" presId="urn:microsoft.com/office/officeart/2005/8/layout/hProcess6"/>
    <dgm:cxn modelId="{B199105D-4851-B74D-89B1-E16758C9C699}" srcId="{3D599BFF-E9A2-0E45-8587-863C894A83C9}" destId="{86CF0CB8-92EB-EA4E-A9E9-3D1210C2069E}" srcOrd="0" destOrd="0" parTransId="{1346E149-F5A2-E64C-A25D-08E528922978}" sibTransId="{DB990F7F-A672-534E-B982-03ABFA983E98}"/>
    <dgm:cxn modelId="{B22204F3-4AB6-F34D-BF4A-203A6D21DF2D}" type="presOf" srcId="{2CB223DB-AE5F-DF42-8F63-BBCE02E67A6E}" destId="{696ED27E-579C-7845-9BF0-76F41AE770CC}" srcOrd="0" destOrd="0" presId="urn:microsoft.com/office/officeart/2005/8/layout/hProcess6"/>
    <dgm:cxn modelId="{7C2308EB-8932-D048-88EA-85AF07FDA757}" type="presOf" srcId="{D9FB8704-ED4B-8D49-BD21-E969BFFF80A3}" destId="{183CF786-BE37-3D46-9412-6C916CE3413E}" srcOrd="1" destOrd="2" presId="urn:microsoft.com/office/officeart/2005/8/layout/hProcess6"/>
    <dgm:cxn modelId="{33740984-04EC-6741-8C8F-4E0023CA62D6}" type="presOf" srcId="{ECF8371B-C39E-2346-A611-BE5616860F6C}" destId="{446E4D49-1FC3-554F-AE63-1E5D5B17DAB3}" srcOrd="0" destOrd="0" presId="urn:microsoft.com/office/officeart/2005/8/layout/hProcess6"/>
    <dgm:cxn modelId="{1A8010D8-F25C-A342-BDC6-BA7748885338}" type="presOf" srcId="{3D599BFF-E9A2-0E45-8587-863C894A83C9}" destId="{04007F74-8592-7443-868D-AE705AF76CFC}" srcOrd="0" destOrd="0" presId="urn:microsoft.com/office/officeart/2005/8/layout/hProcess6"/>
    <dgm:cxn modelId="{CC3F5625-1D02-EC4E-8BA2-150BBA8DD112}" type="presOf" srcId="{50C2A71A-B0FA-9345-B8F4-2EB47A521A86}" destId="{991AA79D-E844-D94D-BD4F-F7C15FAEDE56}" srcOrd="0" destOrd="2" presId="urn:microsoft.com/office/officeart/2005/8/layout/hProcess6"/>
    <dgm:cxn modelId="{D203398C-2C10-674F-940F-91820FACF689}" srcId="{2CB223DB-AE5F-DF42-8F63-BBCE02E67A6E}" destId="{3D599BFF-E9A2-0E45-8587-863C894A83C9}" srcOrd="1" destOrd="0" parTransId="{FC3C4CBA-4768-EA4C-A673-E8572F224409}" sibTransId="{1F9F203A-635D-F944-A072-95DF6B3A5337}"/>
    <dgm:cxn modelId="{CF790FF1-93C9-4E4B-9917-D86D319BA895}" type="presParOf" srcId="{696ED27E-579C-7845-9BF0-76F41AE770CC}" destId="{6824A5F7-C611-FB44-A76B-2F30E6991F55}" srcOrd="0" destOrd="0" presId="urn:microsoft.com/office/officeart/2005/8/layout/hProcess6"/>
    <dgm:cxn modelId="{2083D712-DE6C-B84D-952A-B0599709DBAC}" type="presParOf" srcId="{6824A5F7-C611-FB44-A76B-2F30E6991F55}" destId="{B59045BB-D5B6-6547-96BE-AD157B74CDE4}" srcOrd="0" destOrd="0" presId="urn:microsoft.com/office/officeart/2005/8/layout/hProcess6"/>
    <dgm:cxn modelId="{45418D00-4B00-3D42-A56B-E2253BD848AC}" type="presParOf" srcId="{6824A5F7-C611-FB44-A76B-2F30E6991F55}" destId="{991AA79D-E844-D94D-BD4F-F7C15FAEDE56}" srcOrd="1" destOrd="0" presId="urn:microsoft.com/office/officeart/2005/8/layout/hProcess6"/>
    <dgm:cxn modelId="{8DB55195-20A1-F641-BC1A-E8D63283FFED}" type="presParOf" srcId="{6824A5F7-C611-FB44-A76B-2F30E6991F55}" destId="{68D9E292-5FB1-564D-957E-3169B535D580}" srcOrd="2" destOrd="0" presId="urn:microsoft.com/office/officeart/2005/8/layout/hProcess6"/>
    <dgm:cxn modelId="{ED275390-DE50-7F47-93B1-52BD22A5145F}" type="presParOf" srcId="{6824A5F7-C611-FB44-A76B-2F30E6991F55}" destId="{6A88BD05-1D63-404D-BCCB-018DB402850E}" srcOrd="3" destOrd="0" presId="urn:microsoft.com/office/officeart/2005/8/layout/hProcess6"/>
    <dgm:cxn modelId="{17B0E497-25F4-6648-A887-7676131331A6}" type="presParOf" srcId="{696ED27E-579C-7845-9BF0-76F41AE770CC}" destId="{AD61BB81-DF48-704A-9C0F-4D6F02366790}" srcOrd="1" destOrd="0" presId="urn:microsoft.com/office/officeart/2005/8/layout/hProcess6"/>
    <dgm:cxn modelId="{E488C271-4487-7543-AF5C-3752E3A5C812}" type="presParOf" srcId="{696ED27E-579C-7845-9BF0-76F41AE770CC}" destId="{52A0026D-D14B-A149-852F-DC20C31FDCBC}" srcOrd="2" destOrd="0" presId="urn:microsoft.com/office/officeart/2005/8/layout/hProcess6"/>
    <dgm:cxn modelId="{F7B62FCC-3798-1D4A-B143-3CD463FBD524}" type="presParOf" srcId="{52A0026D-D14B-A149-852F-DC20C31FDCBC}" destId="{19FE81BA-B907-FE46-A316-0722AFF5685E}" srcOrd="0" destOrd="0" presId="urn:microsoft.com/office/officeart/2005/8/layout/hProcess6"/>
    <dgm:cxn modelId="{871DCEC0-1554-DF4A-AF9A-07C157082770}" type="presParOf" srcId="{52A0026D-D14B-A149-852F-DC20C31FDCBC}" destId="{D07EE2FC-89BC-7341-BA1D-D52A122ABE86}" srcOrd="1" destOrd="0" presId="urn:microsoft.com/office/officeart/2005/8/layout/hProcess6"/>
    <dgm:cxn modelId="{72F0119A-6895-984E-9247-682EB2D4B7E9}" type="presParOf" srcId="{52A0026D-D14B-A149-852F-DC20C31FDCBC}" destId="{ED836A7C-1B48-164B-866B-94341601AF09}" srcOrd="2" destOrd="0" presId="urn:microsoft.com/office/officeart/2005/8/layout/hProcess6"/>
    <dgm:cxn modelId="{E977FFED-7FC7-664E-A6BB-827CC009FB76}" type="presParOf" srcId="{52A0026D-D14B-A149-852F-DC20C31FDCBC}" destId="{04007F74-8592-7443-868D-AE705AF76CFC}" srcOrd="3" destOrd="0" presId="urn:microsoft.com/office/officeart/2005/8/layout/hProcess6"/>
    <dgm:cxn modelId="{AD9A17A2-5000-FD4B-B51A-3B720798E041}" type="presParOf" srcId="{696ED27E-579C-7845-9BF0-76F41AE770CC}" destId="{21F7DAC1-224E-FB4A-9735-2443F287D07D}" srcOrd="3" destOrd="0" presId="urn:microsoft.com/office/officeart/2005/8/layout/hProcess6"/>
    <dgm:cxn modelId="{88F97A70-3F4D-BA43-AC85-51FB4FE4DF4D}" type="presParOf" srcId="{696ED27E-579C-7845-9BF0-76F41AE770CC}" destId="{7714BA8D-7D3C-8E49-9ED6-DEC27B02BC4B}" srcOrd="4" destOrd="0" presId="urn:microsoft.com/office/officeart/2005/8/layout/hProcess6"/>
    <dgm:cxn modelId="{1B7FF2BD-6987-9E44-B959-8A2FB74D79E9}" type="presParOf" srcId="{7714BA8D-7D3C-8E49-9ED6-DEC27B02BC4B}" destId="{D6075825-EA56-2540-90B2-3B5E320B8C75}" srcOrd="0" destOrd="0" presId="urn:microsoft.com/office/officeart/2005/8/layout/hProcess6"/>
    <dgm:cxn modelId="{DE21E57B-4F3D-FB41-8445-BF7D02065F73}" type="presParOf" srcId="{7714BA8D-7D3C-8E49-9ED6-DEC27B02BC4B}" destId="{446E4D49-1FC3-554F-AE63-1E5D5B17DAB3}" srcOrd="1" destOrd="0" presId="urn:microsoft.com/office/officeart/2005/8/layout/hProcess6"/>
    <dgm:cxn modelId="{79C53E99-0972-E747-B822-B1F9AC5BECA0}" type="presParOf" srcId="{7714BA8D-7D3C-8E49-9ED6-DEC27B02BC4B}" destId="{183CF786-BE37-3D46-9412-6C916CE3413E}" srcOrd="2" destOrd="0" presId="urn:microsoft.com/office/officeart/2005/8/layout/hProcess6"/>
    <dgm:cxn modelId="{C9A282FE-AE8C-064A-A77D-08836EF49703}" type="presParOf" srcId="{7714BA8D-7D3C-8E49-9ED6-DEC27B02BC4B}" destId="{63F1D7E0-A75B-A34F-9B77-9227B03F4B5E}" srcOrd="3" destOrd="0" presId="urn:microsoft.com/office/officeart/2005/8/layout/hProcess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9066180-C7CF-F447-9CC8-4E9C46BAD6F6}" type="doc">
      <dgm:prSet loTypeId="urn:microsoft.com/office/officeart/2005/8/layout/hProcess9" loCatId="" qsTypeId="urn:microsoft.com/office/officeart/2005/8/quickstyle/simple4" qsCatId="simple" csTypeId="urn:microsoft.com/office/officeart/2005/8/colors/colorful4" csCatId="colorful" phldr="1"/>
      <dgm:spPr/>
    </dgm:pt>
    <dgm:pt modelId="{1659F9D7-9591-1E4D-94A6-0A9D440F9A2E}">
      <dgm:prSet phldrT="[Text]"/>
      <dgm:spPr/>
      <dgm:t>
        <a:bodyPr/>
        <a:lstStyle/>
        <a:p>
          <a:r>
            <a:rPr lang="en-US" dirty="0" smtClean="0"/>
            <a:t>Ask</a:t>
          </a:r>
          <a:endParaRPr lang="en-US" dirty="0"/>
        </a:p>
      </dgm:t>
    </dgm:pt>
    <dgm:pt modelId="{0941A57A-E399-1B43-BA53-AD0942F1AB0D}" type="parTrans" cxnId="{DAF66F54-8DF3-3044-BE22-40F2DFF185D1}">
      <dgm:prSet/>
      <dgm:spPr/>
      <dgm:t>
        <a:bodyPr/>
        <a:lstStyle/>
        <a:p>
          <a:endParaRPr lang="en-US"/>
        </a:p>
      </dgm:t>
    </dgm:pt>
    <dgm:pt modelId="{08CBC377-EC03-FF4F-9649-6920663B8F0C}" type="sibTrans" cxnId="{DAF66F54-8DF3-3044-BE22-40F2DFF185D1}">
      <dgm:prSet/>
      <dgm:spPr/>
      <dgm:t>
        <a:bodyPr/>
        <a:lstStyle/>
        <a:p>
          <a:endParaRPr lang="en-US"/>
        </a:p>
      </dgm:t>
    </dgm:pt>
    <dgm:pt modelId="{F89C6887-006D-8D44-BB4B-5FA5253821E4}">
      <dgm:prSet phldrT="[Text]"/>
      <dgm:spPr/>
      <dgm:t>
        <a:bodyPr/>
        <a:lstStyle/>
        <a:p>
          <a:r>
            <a:rPr lang="en-US" dirty="0" smtClean="0"/>
            <a:t>Thank</a:t>
          </a:r>
          <a:endParaRPr lang="en-US" dirty="0"/>
        </a:p>
      </dgm:t>
    </dgm:pt>
    <dgm:pt modelId="{CC739ABA-9666-5442-B6C7-B383E914F02B}" type="parTrans" cxnId="{E9702E5C-A7AB-FB4F-9F43-3C49D7770C6A}">
      <dgm:prSet/>
      <dgm:spPr/>
      <dgm:t>
        <a:bodyPr/>
        <a:lstStyle/>
        <a:p>
          <a:endParaRPr lang="en-US"/>
        </a:p>
      </dgm:t>
    </dgm:pt>
    <dgm:pt modelId="{A6C89C53-14D8-5B46-B3DF-AB0425A2C2B3}" type="sibTrans" cxnId="{E9702E5C-A7AB-FB4F-9F43-3C49D7770C6A}">
      <dgm:prSet/>
      <dgm:spPr/>
      <dgm:t>
        <a:bodyPr/>
        <a:lstStyle/>
        <a:p>
          <a:endParaRPr lang="en-US"/>
        </a:p>
      </dgm:t>
    </dgm:pt>
    <dgm:pt modelId="{1753D804-8A4B-234A-8086-9021F95E99B9}">
      <dgm:prSet phldrT="[Text]"/>
      <dgm:spPr/>
      <dgm:t>
        <a:bodyPr/>
        <a:lstStyle/>
        <a:p>
          <a:r>
            <a:rPr lang="en-US" dirty="0" smtClean="0"/>
            <a:t>Steward</a:t>
          </a:r>
          <a:endParaRPr lang="en-US" dirty="0"/>
        </a:p>
      </dgm:t>
    </dgm:pt>
    <dgm:pt modelId="{97A210DF-C026-CB4A-ADA1-6B6919481B8C}" type="parTrans" cxnId="{4CA35F02-8F4C-DB4A-B67A-FEAA89A6D9DE}">
      <dgm:prSet/>
      <dgm:spPr/>
      <dgm:t>
        <a:bodyPr/>
        <a:lstStyle/>
        <a:p>
          <a:endParaRPr lang="en-US"/>
        </a:p>
      </dgm:t>
    </dgm:pt>
    <dgm:pt modelId="{CE417546-5834-0E42-8847-82845CD501C5}" type="sibTrans" cxnId="{4CA35F02-8F4C-DB4A-B67A-FEAA89A6D9DE}">
      <dgm:prSet/>
      <dgm:spPr/>
      <dgm:t>
        <a:bodyPr/>
        <a:lstStyle/>
        <a:p>
          <a:endParaRPr lang="en-US"/>
        </a:p>
      </dgm:t>
    </dgm:pt>
    <dgm:pt modelId="{016283D7-9E31-5D42-A641-CE19282A203A}" type="pres">
      <dgm:prSet presAssocID="{C9066180-C7CF-F447-9CC8-4E9C46BAD6F6}" presName="CompostProcess" presStyleCnt="0">
        <dgm:presLayoutVars>
          <dgm:dir/>
          <dgm:resizeHandles val="exact"/>
        </dgm:presLayoutVars>
      </dgm:prSet>
      <dgm:spPr/>
    </dgm:pt>
    <dgm:pt modelId="{05F039BE-636E-8943-B348-453EBA23FE48}" type="pres">
      <dgm:prSet presAssocID="{C9066180-C7CF-F447-9CC8-4E9C46BAD6F6}" presName="arrow" presStyleLbl="bgShp" presStyleIdx="0" presStyleCnt="1" custLinFactNeighborY="-9893"/>
      <dgm:spPr/>
    </dgm:pt>
    <dgm:pt modelId="{81A28918-040D-F84F-B7F4-6014AFCAB471}" type="pres">
      <dgm:prSet presAssocID="{C9066180-C7CF-F447-9CC8-4E9C46BAD6F6}" presName="linearProcess" presStyleCnt="0"/>
      <dgm:spPr/>
    </dgm:pt>
    <dgm:pt modelId="{300D21F1-896E-B24D-B4F7-8063425D581E}" type="pres">
      <dgm:prSet presAssocID="{1659F9D7-9591-1E4D-94A6-0A9D440F9A2E}" presName="textNode" presStyleLbl="node1" presStyleIdx="0" presStyleCnt="3">
        <dgm:presLayoutVars>
          <dgm:bulletEnabled val="1"/>
        </dgm:presLayoutVars>
      </dgm:prSet>
      <dgm:spPr/>
      <dgm:t>
        <a:bodyPr/>
        <a:lstStyle/>
        <a:p>
          <a:endParaRPr lang="en-US"/>
        </a:p>
      </dgm:t>
    </dgm:pt>
    <dgm:pt modelId="{08DD95C9-4F2B-3845-8CFC-62DE82747BFF}" type="pres">
      <dgm:prSet presAssocID="{08CBC377-EC03-FF4F-9649-6920663B8F0C}" presName="sibTrans" presStyleCnt="0"/>
      <dgm:spPr/>
    </dgm:pt>
    <dgm:pt modelId="{6D1A689F-CEAC-A642-B048-F3D4393E4BD6}" type="pres">
      <dgm:prSet presAssocID="{F89C6887-006D-8D44-BB4B-5FA5253821E4}" presName="textNode" presStyleLbl="node1" presStyleIdx="1" presStyleCnt="3">
        <dgm:presLayoutVars>
          <dgm:bulletEnabled val="1"/>
        </dgm:presLayoutVars>
      </dgm:prSet>
      <dgm:spPr/>
      <dgm:t>
        <a:bodyPr/>
        <a:lstStyle/>
        <a:p>
          <a:endParaRPr lang="en-US"/>
        </a:p>
      </dgm:t>
    </dgm:pt>
    <dgm:pt modelId="{19B1128F-15E4-064D-99DA-668038E2281D}" type="pres">
      <dgm:prSet presAssocID="{A6C89C53-14D8-5B46-B3DF-AB0425A2C2B3}" presName="sibTrans" presStyleCnt="0"/>
      <dgm:spPr/>
    </dgm:pt>
    <dgm:pt modelId="{8DB73C5C-A60C-D04A-9A39-2E373E535D48}" type="pres">
      <dgm:prSet presAssocID="{1753D804-8A4B-234A-8086-9021F95E99B9}" presName="textNode" presStyleLbl="node1" presStyleIdx="2" presStyleCnt="3">
        <dgm:presLayoutVars>
          <dgm:bulletEnabled val="1"/>
        </dgm:presLayoutVars>
      </dgm:prSet>
      <dgm:spPr/>
      <dgm:t>
        <a:bodyPr/>
        <a:lstStyle/>
        <a:p>
          <a:endParaRPr lang="en-US"/>
        </a:p>
      </dgm:t>
    </dgm:pt>
  </dgm:ptLst>
  <dgm:cxnLst>
    <dgm:cxn modelId="{80B4D7FC-7224-014E-A3D7-75A5CCBA64E3}" type="presOf" srcId="{C9066180-C7CF-F447-9CC8-4E9C46BAD6F6}" destId="{016283D7-9E31-5D42-A641-CE19282A203A}" srcOrd="0" destOrd="0" presId="urn:microsoft.com/office/officeart/2005/8/layout/hProcess9"/>
    <dgm:cxn modelId="{DAF66F54-8DF3-3044-BE22-40F2DFF185D1}" srcId="{C9066180-C7CF-F447-9CC8-4E9C46BAD6F6}" destId="{1659F9D7-9591-1E4D-94A6-0A9D440F9A2E}" srcOrd="0" destOrd="0" parTransId="{0941A57A-E399-1B43-BA53-AD0942F1AB0D}" sibTransId="{08CBC377-EC03-FF4F-9649-6920663B8F0C}"/>
    <dgm:cxn modelId="{B7C3F768-588D-2B4F-B149-2276BA21A325}" type="presOf" srcId="{1753D804-8A4B-234A-8086-9021F95E99B9}" destId="{8DB73C5C-A60C-D04A-9A39-2E373E535D48}" srcOrd="0" destOrd="0" presId="urn:microsoft.com/office/officeart/2005/8/layout/hProcess9"/>
    <dgm:cxn modelId="{5A17ADF2-C052-6B46-B0CA-9CC0F9F52842}" type="presOf" srcId="{F89C6887-006D-8D44-BB4B-5FA5253821E4}" destId="{6D1A689F-CEAC-A642-B048-F3D4393E4BD6}" srcOrd="0" destOrd="0" presId="urn:microsoft.com/office/officeart/2005/8/layout/hProcess9"/>
    <dgm:cxn modelId="{E9702E5C-A7AB-FB4F-9F43-3C49D7770C6A}" srcId="{C9066180-C7CF-F447-9CC8-4E9C46BAD6F6}" destId="{F89C6887-006D-8D44-BB4B-5FA5253821E4}" srcOrd="1" destOrd="0" parTransId="{CC739ABA-9666-5442-B6C7-B383E914F02B}" sibTransId="{A6C89C53-14D8-5B46-B3DF-AB0425A2C2B3}"/>
    <dgm:cxn modelId="{4CA35F02-8F4C-DB4A-B67A-FEAA89A6D9DE}" srcId="{C9066180-C7CF-F447-9CC8-4E9C46BAD6F6}" destId="{1753D804-8A4B-234A-8086-9021F95E99B9}" srcOrd="2" destOrd="0" parTransId="{97A210DF-C026-CB4A-ADA1-6B6919481B8C}" sibTransId="{CE417546-5834-0E42-8847-82845CD501C5}"/>
    <dgm:cxn modelId="{78F7A04E-747D-2A43-8EA2-3B409D18575D}" type="presOf" srcId="{1659F9D7-9591-1E4D-94A6-0A9D440F9A2E}" destId="{300D21F1-896E-B24D-B4F7-8063425D581E}" srcOrd="0" destOrd="0" presId="urn:microsoft.com/office/officeart/2005/8/layout/hProcess9"/>
    <dgm:cxn modelId="{A13EBE24-460F-4140-AA6D-6F66AB8DCEBD}" type="presParOf" srcId="{016283D7-9E31-5D42-A641-CE19282A203A}" destId="{05F039BE-636E-8943-B348-453EBA23FE48}" srcOrd="0" destOrd="0" presId="urn:microsoft.com/office/officeart/2005/8/layout/hProcess9"/>
    <dgm:cxn modelId="{147CE49B-C907-7B40-98F3-91BAD1E70615}" type="presParOf" srcId="{016283D7-9E31-5D42-A641-CE19282A203A}" destId="{81A28918-040D-F84F-B7F4-6014AFCAB471}" srcOrd="1" destOrd="0" presId="urn:microsoft.com/office/officeart/2005/8/layout/hProcess9"/>
    <dgm:cxn modelId="{0B1CE3A4-FFB7-5C4E-B209-14D424C7BCCB}" type="presParOf" srcId="{81A28918-040D-F84F-B7F4-6014AFCAB471}" destId="{300D21F1-896E-B24D-B4F7-8063425D581E}" srcOrd="0" destOrd="0" presId="urn:microsoft.com/office/officeart/2005/8/layout/hProcess9"/>
    <dgm:cxn modelId="{7B52D313-0455-4541-9456-40CC25C1D9BB}" type="presParOf" srcId="{81A28918-040D-F84F-B7F4-6014AFCAB471}" destId="{08DD95C9-4F2B-3845-8CFC-62DE82747BFF}" srcOrd="1" destOrd="0" presId="urn:microsoft.com/office/officeart/2005/8/layout/hProcess9"/>
    <dgm:cxn modelId="{21046AF8-CD73-D346-BC37-15F852E647FE}" type="presParOf" srcId="{81A28918-040D-F84F-B7F4-6014AFCAB471}" destId="{6D1A689F-CEAC-A642-B048-F3D4393E4BD6}" srcOrd="2" destOrd="0" presId="urn:microsoft.com/office/officeart/2005/8/layout/hProcess9"/>
    <dgm:cxn modelId="{9E1A44A9-2BE4-A740-B2B3-440E2CAE2698}" type="presParOf" srcId="{81A28918-040D-F84F-B7F4-6014AFCAB471}" destId="{19B1128F-15E4-064D-99DA-668038E2281D}" srcOrd="3" destOrd="0" presId="urn:microsoft.com/office/officeart/2005/8/layout/hProcess9"/>
    <dgm:cxn modelId="{83FF2465-EA59-F945-9A95-300406B555D9}" type="presParOf" srcId="{81A28918-040D-F84F-B7F4-6014AFCAB471}" destId="{8DB73C5C-A60C-D04A-9A39-2E373E535D48}" srcOrd="4" destOrd="0" presId="urn:microsoft.com/office/officeart/2005/8/layout/hProcess9"/>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876DD22-0DB5-D744-BA4D-53BB967F8E4E}" type="doc">
      <dgm:prSet loTypeId="urn:microsoft.com/office/officeart/2008/layout/AscendingPictureAccentProcess" loCatId="" qsTypeId="urn:microsoft.com/office/officeart/2005/8/quickstyle/simple4" qsCatId="simple" csTypeId="urn:microsoft.com/office/officeart/2005/8/colors/colorful2" csCatId="colorful" phldr="1"/>
      <dgm:spPr/>
      <dgm:t>
        <a:bodyPr/>
        <a:lstStyle/>
        <a:p>
          <a:endParaRPr lang="en-US"/>
        </a:p>
      </dgm:t>
    </dgm:pt>
    <dgm:pt modelId="{A382A3D3-3E50-C24C-96D9-5B2A538A7065}">
      <dgm:prSet phldrT="[Text]"/>
      <dgm:spPr/>
      <dgm:t>
        <a:bodyPr/>
        <a:lstStyle/>
        <a:p>
          <a:r>
            <a:rPr lang="en-US" dirty="0" smtClean="0"/>
            <a:t>Invite to camp</a:t>
          </a:r>
          <a:endParaRPr lang="en-US" dirty="0"/>
        </a:p>
      </dgm:t>
    </dgm:pt>
    <dgm:pt modelId="{C2BD327E-2A80-5D41-A55B-FC77A1491549}" type="parTrans" cxnId="{524CED76-CBFB-804C-B5D0-B84F011EBEF6}">
      <dgm:prSet/>
      <dgm:spPr/>
      <dgm:t>
        <a:bodyPr/>
        <a:lstStyle/>
        <a:p>
          <a:endParaRPr lang="en-US"/>
        </a:p>
      </dgm:t>
    </dgm:pt>
    <dgm:pt modelId="{53EA2D35-3A53-9749-8676-0FD1CB9B448C}" type="sibTrans" cxnId="{524CED76-CBFB-804C-B5D0-B84F011EBEF6}">
      <dgm:prSet/>
      <dgm:spPr/>
      <dgm:t>
        <a:bodyPr/>
        <a:lstStyle/>
        <a:p>
          <a:endParaRPr lang="en-US"/>
        </a:p>
      </dgm:t>
    </dgm:pt>
    <dgm:pt modelId="{EE930BB6-085C-0444-9ABD-713DA704C935}">
      <dgm:prSet phldrT="[Text]"/>
      <dgm:spPr/>
      <dgm:t>
        <a:bodyPr/>
        <a:lstStyle/>
        <a:p>
          <a:r>
            <a:rPr lang="en-US" dirty="0" smtClean="0"/>
            <a:t>Visit Camp</a:t>
          </a:r>
          <a:endParaRPr lang="en-US" dirty="0"/>
        </a:p>
      </dgm:t>
    </dgm:pt>
    <dgm:pt modelId="{B970F6E4-0BF5-AE4C-9233-F1CF69044C60}" type="parTrans" cxnId="{E55042BF-3DBF-0C43-8DE2-59AE689B8AB0}">
      <dgm:prSet/>
      <dgm:spPr/>
      <dgm:t>
        <a:bodyPr/>
        <a:lstStyle/>
        <a:p>
          <a:endParaRPr lang="en-US"/>
        </a:p>
      </dgm:t>
    </dgm:pt>
    <dgm:pt modelId="{C97A8835-548D-C140-9929-18FB6560B978}" type="sibTrans" cxnId="{E55042BF-3DBF-0C43-8DE2-59AE689B8AB0}">
      <dgm:prSet/>
      <dgm:spPr/>
      <dgm:t>
        <a:bodyPr/>
        <a:lstStyle/>
        <a:p>
          <a:endParaRPr lang="en-US"/>
        </a:p>
      </dgm:t>
    </dgm:pt>
    <dgm:pt modelId="{CA633D3F-CB3A-1B43-9AC4-43423BD4C6F7}">
      <dgm:prSet/>
      <dgm:spPr/>
      <dgm:t>
        <a:bodyPr/>
        <a:lstStyle/>
        <a:p>
          <a:r>
            <a:rPr lang="en-US" dirty="0" smtClean="0"/>
            <a:t>Follow-up Coffee</a:t>
          </a:r>
          <a:endParaRPr lang="en-US" dirty="0"/>
        </a:p>
      </dgm:t>
    </dgm:pt>
    <dgm:pt modelId="{69FC4FF8-0410-5045-9C8C-6E94295C0DC7}" type="parTrans" cxnId="{389872F7-D7DB-1843-927D-F8EF8BE37280}">
      <dgm:prSet/>
      <dgm:spPr/>
      <dgm:t>
        <a:bodyPr/>
        <a:lstStyle/>
        <a:p>
          <a:endParaRPr lang="en-US"/>
        </a:p>
      </dgm:t>
    </dgm:pt>
    <dgm:pt modelId="{635B3836-E1DC-874C-968D-A114AC5BE4A2}" type="sibTrans" cxnId="{389872F7-D7DB-1843-927D-F8EF8BE37280}">
      <dgm:prSet/>
      <dgm:spPr/>
      <dgm:t>
        <a:bodyPr/>
        <a:lstStyle/>
        <a:p>
          <a:endParaRPr lang="en-US"/>
        </a:p>
      </dgm:t>
    </dgm:pt>
    <dgm:pt modelId="{D5D450D7-01F4-3E4B-91B2-CE1B4BBD1CB1}">
      <dgm:prSet/>
      <dgm:spPr/>
      <dgm:t>
        <a:bodyPr/>
        <a:lstStyle/>
        <a:p>
          <a:r>
            <a:rPr lang="en-US" dirty="0" smtClean="0"/>
            <a:t>Proposal </a:t>
          </a:r>
          <a:endParaRPr lang="en-US" dirty="0"/>
        </a:p>
      </dgm:t>
    </dgm:pt>
    <dgm:pt modelId="{34D4E848-64E8-8A4B-9F58-835BE83BF317}" type="parTrans" cxnId="{A26865F9-70A8-9C4E-A87F-E552C9FBD162}">
      <dgm:prSet/>
      <dgm:spPr/>
      <dgm:t>
        <a:bodyPr/>
        <a:lstStyle/>
        <a:p>
          <a:endParaRPr lang="en-US"/>
        </a:p>
      </dgm:t>
    </dgm:pt>
    <dgm:pt modelId="{F0442B9C-76B4-5B41-A1FB-6A5A7E658255}" type="sibTrans" cxnId="{A26865F9-70A8-9C4E-A87F-E552C9FBD162}">
      <dgm:prSet/>
      <dgm:spPr/>
      <dgm:t>
        <a:bodyPr/>
        <a:lstStyle/>
        <a:p>
          <a:endParaRPr lang="en-US"/>
        </a:p>
      </dgm:t>
    </dgm:pt>
    <dgm:pt modelId="{1E443EF2-1A3D-FB48-ABF3-979A8B56509E}">
      <dgm:prSet/>
      <dgm:spPr/>
      <dgm:t>
        <a:bodyPr/>
        <a:lstStyle/>
        <a:p>
          <a:r>
            <a:rPr lang="en-US" dirty="0" smtClean="0"/>
            <a:t>Solicit</a:t>
          </a:r>
          <a:endParaRPr lang="en-US" dirty="0"/>
        </a:p>
      </dgm:t>
    </dgm:pt>
    <dgm:pt modelId="{F2BBD3FF-819A-F84A-A4F8-3BE5D48BA786}" type="parTrans" cxnId="{F7F2D950-3432-FE4A-AB1B-8B98A73B23E5}">
      <dgm:prSet/>
      <dgm:spPr/>
      <dgm:t>
        <a:bodyPr/>
        <a:lstStyle/>
        <a:p>
          <a:endParaRPr lang="en-US"/>
        </a:p>
      </dgm:t>
    </dgm:pt>
    <dgm:pt modelId="{C7E93538-FD1E-CE48-8942-527FD13DB646}" type="sibTrans" cxnId="{F7F2D950-3432-FE4A-AB1B-8B98A73B23E5}">
      <dgm:prSet/>
      <dgm:spPr/>
      <dgm:t>
        <a:bodyPr/>
        <a:lstStyle/>
        <a:p>
          <a:endParaRPr lang="en-US"/>
        </a:p>
      </dgm:t>
    </dgm:pt>
    <dgm:pt modelId="{D75D5E01-5824-704E-8559-70CCDE83B7B0}" type="pres">
      <dgm:prSet presAssocID="{D876DD22-0DB5-D744-BA4D-53BB967F8E4E}" presName="Name0" presStyleCnt="0">
        <dgm:presLayoutVars>
          <dgm:chMax val="7"/>
          <dgm:chPref val="7"/>
          <dgm:dir/>
        </dgm:presLayoutVars>
      </dgm:prSet>
      <dgm:spPr/>
      <dgm:t>
        <a:bodyPr/>
        <a:lstStyle/>
        <a:p>
          <a:endParaRPr lang="en-US"/>
        </a:p>
      </dgm:t>
    </dgm:pt>
    <dgm:pt modelId="{5A6648B4-7060-F64C-8764-385AA93B396E}" type="pres">
      <dgm:prSet presAssocID="{D876DD22-0DB5-D744-BA4D-53BB967F8E4E}" presName="dot1" presStyleLbl="alignNode1" presStyleIdx="0" presStyleCnt="15"/>
      <dgm:spPr/>
    </dgm:pt>
    <dgm:pt modelId="{7C36EE71-4735-414E-BFAF-319DA6299794}" type="pres">
      <dgm:prSet presAssocID="{D876DD22-0DB5-D744-BA4D-53BB967F8E4E}" presName="dot2" presStyleLbl="alignNode1" presStyleIdx="1" presStyleCnt="15"/>
      <dgm:spPr/>
    </dgm:pt>
    <dgm:pt modelId="{0171168D-6B2D-3641-A109-CDD53D8577D3}" type="pres">
      <dgm:prSet presAssocID="{D876DD22-0DB5-D744-BA4D-53BB967F8E4E}" presName="dot3" presStyleLbl="alignNode1" presStyleIdx="2" presStyleCnt="15"/>
      <dgm:spPr/>
    </dgm:pt>
    <dgm:pt modelId="{B33C11D6-E36D-9D4B-9ED2-8E13B99861F7}" type="pres">
      <dgm:prSet presAssocID="{D876DD22-0DB5-D744-BA4D-53BB967F8E4E}" presName="dot4" presStyleLbl="alignNode1" presStyleIdx="3" presStyleCnt="15"/>
      <dgm:spPr/>
    </dgm:pt>
    <dgm:pt modelId="{10E37D08-9DA4-EF40-82AB-8242D4350A62}" type="pres">
      <dgm:prSet presAssocID="{D876DD22-0DB5-D744-BA4D-53BB967F8E4E}" presName="dot5" presStyleLbl="alignNode1" presStyleIdx="4" presStyleCnt="15"/>
      <dgm:spPr/>
    </dgm:pt>
    <dgm:pt modelId="{BE7EC609-BC37-4242-8C08-7B73F381F6A0}" type="pres">
      <dgm:prSet presAssocID="{D876DD22-0DB5-D744-BA4D-53BB967F8E4E}" presName="dot6" presStyleLbl="alignNode1" presStyleIdx="5" presStyleCnt="15"/>
      <dgm:spPr/>
    </dgm:pt>
    <dgm:pt modelId="{2CA0EBEB-476B-7449-8418-F7773E2F5747}" type="pres">
      <dgm:prSet presAssocID="{D876DD22-0DB5-D744-BA4D-53BB967F8E4E}" presName="dot7" presStyleLbl="alignNode1" presStyleIdx="6" presStyleCnt="15"/>
      <dgm:spPr/>
    </dgm:pt>
    <dgm:pt modelId="{5F10C463-383B-9C48-9A06-96D3189862B7}" type="pres">
      <dgm:prSet presAssocID="{D876DD22-0DB5-D744-BA4D-53BB967F8E4E}" presName="dot8" presStyleLbl="alignNode1" presStyleIdx="7" presStyleCnt="15"/>
      <dgm:spPr/>
    </dgm:pt>
    <dgm:pt modelId="{A171E4DB-FEA0-434A-8E20-47AFE964A5F0}" type="pres">
      <dgm:prSet presAssocID="{D876DD22-0DB5-D744-BA4D-53BB967F8E4E}" presName="dotArrow1" presStyleLbl="alignNode1" presStyleIdx="8" presStyleCnt="15"/>
      <dgm:spPr/>
    </dgm:pt>
    <dgm:pt modelId="{BF1030DE-2D9B-4446-A43E-B4E14C304D31}" type="pres">
      <dgm:prSet presAssocID="{D876DD22-0DB5-D744-BA4D-53BB967F8E4E}" presName="dotArrow2" presStyleLbl="alignNode1" presStyleIdx="9" presStyleCnt="15"/>
      <dgm:spPr/>
    </dgm:pt>
    <dgm:pt modelId="{0F0275C8-98F6-E34E-9A51-8F5243286080}" type="pres">
      <dgm:prSet presAssocID="{D876DD22-0DB5-D744-BA4D-53BB967F8E4E}" presName="dotArrow3" presStyleLbl="alignNode1" presStyleIdx="10" presStyleCnt="15"/>
      <dgm:spPr/>
    </dgm:pt>
    <dgm:pt modelId="{ADA5A238-07B7-B84C-82C8-7E826188F5A3}" type="pres">
      <dgm:prSet presAssocID="{D876DD22-0DB5-D744-BA4D-53BB967F8E4E}" presName="dotArrow4" presStyleLbl="alignNode1" presStyleIdx="11" presStyleCnt="15"/>
      <dgm:spPr/>
    </dgm:pt>
    <dgm:pt modelId="{52406485-F105-704D-90F6-7AD910816BE7}" type="pres">
      <dgm:prSet presAssocID="{D876DD22-0DB5-D744-BA4D-53BB967F8E4E}" presName="dotArrow5" presStyleLbl="alignNode1" presStyleIdx="12" presStyleCnt="15"/>
      <dgm:spPr/>
    </dgm:pt>
    <dgm:pt modelId="{AB7B1B99-3982-EE4D-A550-FAE3FB6D74A8}" type="pres">
      <dgm:prSet presAssocID="{D876DD22-0DB5-D744-BA4D-53BB967F8E4E}" presName="dotArrow6" presStyleLbl="alignNode1" presStyleIdx="13" presStyleCnt="15"/>
      <dgm:spPr/>
    </dgm:pt>
    <dgm:pt modelId="{1387FCC0-A1D8-1C49-91A6-00847551FCD0}" type="pres">
      <dgm:prSet presAssocID="{D876DD22-0DB5-D744-BA4D-53BB967F8E4E}" presName="dotArrow7" presStyleLbl="alignNode1" presStyleIdx="14" presStyleCnt="15"/>
      <dgm:spPr/>
    </dgm:pt>
    <dgm:pt modelId="{CA5B31DC-C56C-AE41-93DE-40368BEFF09A}" type="pres">
      <dgm:prSet presAssocID="{A382A3D3-3E50-C24C-96D9-5B2A538A7065}" presName="parTx1" presStyleLbl="node1" presStyleIdx="0" presStyleCnt="5"/>
      <dgm:spPr/>
      <dgm:t>
        <a:bodyPr/>
        <a:lstStyle/>
        <a:p>
          <a:endParaRPr lang="en-US"/>
        </a:p>
      </dgm:t>
    </dgm:pt>
    <dgm:pt modelId="{629B6D49-4AE3-E34B-A905-E686A2BC2FF9}" type="pres">
      <dgm:prSet presAssocID="{53EA2D35-3A53-9749-8676-0FD1CB9B448C}" presName="picture1" presStyleCnt="0"/>
      <dgm:spPr/>
    </dgm:pt>
    <dgm:pt modelId="{50F93F85-5B57-C344-B16A-59FA4F7902FC}" type="pres">
      <dgm:prSet presAssocID="{53EA2D35-3A53-9749-8676-0FD1CB9B448C}" presName="imageRepeatNode" presStyleLbl="fgImgPlace1" presStyleIdx="0" presStyleCnt="5"/>
      <dgm:spPr/>
      <dgm:t>
        <a:bodyPr/>
        <a:lstStyle/>
        <a:p>
          <a:endParaRPr lang="en-US"/>
        </a:p>
      </dgm:t>
    </dgm:pt>
    <dgm:pt modelId="{DEDA327B-0A81-A54E-B831-CBCA4547BBD0}" type="pres">
      <dgm:prSet presAssocID="{EE930BB6-085C-0444-9ABD-713DA704C935}" presName="parTx2" presStyleLbl="node1" presStyleIdx="1" presStyleCnt="5"/>
      <dgm:spPr/>
      <dgm:t>
        <a:bodyPr/>
        <a:lstStyle/>
        <a:p>
          <a:endParaRPr lang="en-US"/>
        </a:p>
      </dgm:t>
    </dgm:pt>
    <dgm:pt modelId="{FAC4FB03-63FB-2844-BF0E-74281C238B83}" type="pres">
      <dgm:prSet presAssocID="{C97A8835-548D-C140-9929-18FB6560B978}" presName="picture2" presStyleCnt="0"/>
      <dgm:spPr/>
    </dgm:pt>
    <dgm:pt modelId="{0D2F44C2-5AD5-8C46-99D8-A7BE04C66AA0}" type="pres">
      <dgm:prSet presAssocID="{C97A8835-548D-C140-9929-18FB6560B978}" presName="imageRepeatNode" presStyleLbl="fgImgPlace1" presStyleIdx="1" presStyleCnt="5"/>
      <dgm:spPr/>
      <dgm:t>
        <a:bodyPr/>
        <a:lstStyle/>
        <a:p>
          <a:endParaRPr lang="en-US"/>
        </a:p>
      </dgm:t>
    </dgm:pt>
    <dgm:pt modelId="{183FE144-E028-6742-9795-0065EFCF103E}" type="pres">
      <dgm:prSet presAssocID="{CA633D3F-CB3A-1B43-9AC4-43423BD4C6F7}" presName="parTx3" presStyleLbl="node1" presStyleIdx="2" presStyleCnt="5"/>
      <dgm:spPr/>
      <dgm:t>
        <a:bodyPr/>
        <a:lstStyle/>
        <a:p>
          <a:endParaRPr lang="en-US"/>
        </a:p>
      </dgm:t>
    </dgm:pt>
    <dgm:pt modelId="{680DCD57-D03F-A240-B53D-359FE9EF3A11}" type="pres">
      <dgm:prSet presAssocID="{635B3836-E1DC-874C-968D-A114AC5BE4A2}" presName="picture3" presStyleCnt="0"/>
      <dgm:spPr/>
    </dgm:pt>
    <dgm:pt modelId="{1CFD11E4-7389-9744-B5E5-E93DE10F84A7}" type="pres">
      <dgm:prSet presAssocID="{635B3836-E1DC-874C-968D-A114AC5BE4A2}" presName="imageRepeatNode" presStyleLbl="fgImgPlace1" presStyleIdx="2" presStyleCnt="5"/>
      <dgm:spPr/>
      <dgm:t>
        <a:bodyPr/>
        <a:lstStyle/>
        <a:p>
          <a:endParaRPr lang="en-US"/>
        </a:p>
      </dgm:t>
    </dgm:pt>
    <dgm:pt modelId="{1782DC2D-E0A7-2B49-8D9B-2538F9E9D8A6}" type="pres">
      <dgm:prSet presAssocID="{D5D450D7-01F4-3E4B-91B2-CE1B4BBD1CB1}" presName="parTx4" presStyleLbl="node1" presStyleIdx="3" presStyleCnt="5"/>
      <dgm:spPr/>
      <dgm:t>
        <a:bodyPr/>
        <a:lstStyle/>
        <a:p>
          <a:endParaRPr lang="en-US"/>
        </a:p>
      </dgm:t>
    </dgm:pt>
    <dgm:pt modelId="{212F68B3-98F4-FE4E-9F61-6E59E09CE3E3}" type="pres">
      <dgm:prSet presAssocID="{F0442B9C-76B4-5B41-A1FB-6A5A7E658255}" presName="picture4" presStyleCnt="0"/>
      <dgm:spPr/>
    </dgm:pt>
    <dgm:pt modelId="{1073D4AC-6B07-3F47-9E5B-F7E09FFE6933}" type="pres">
      <dgm:prSet presAssocID="{F0442B9C-76B4-5B41-A1FB-6A5A7E658255}" presName="imageRepeatNode" presStyleLbl="fgImgPlace1" presStyleIdx="3" presStyleCnt="5"/>
      <dgm:spPr/>
      <dgm:t>
        <a:bodyPr/>
        <a:lstStyle/>
        <a:p>
          <a:endParaRPr lang="en-US"/>
        </a:p>
      </dgm:t>
    </dgm:pt>
    <dgm:pt modelId="{A8682F2B-5234-7743-B7B8-0FF82A6301D1}" type="pres">
      <dgm:prSet presAssocID="{1E443EF2-1A3D-FB48-ABF3-979A8B56509E}" presName="parTx5" presStyleLbl="node1" presStyleIdx="4" presStyleCnt="5"/>
      <dgm:spPr/>
      <dgm:t>
        <a:bodyPr/>
        <a:lstStyle/>
        <a:p>
          <a:endParaRPr lang="en-US"/>
        </a:p>
      </dgm:t>
    </dgm:pt>
    <dgm:pt modelId="{B2E6300A-FCFE-F347-8E62-0F69D752E63C}" type="pres">
      <dgm:prSet presAssocID="{C7E93538-FD1E-CE48-8942-527FD13DB646}" presName="picture5" presStyleCnt="0"/>
      <dgm:spPr/>
    </dgm:pt>
    <dgm:pt modelId="{337FDFF7-139D-644C-A105-EAFEC5E7313B}" type="pres">
      <dgm:prSet presAssocID="{C7E93538-FD1E-CE48-8942-527FD13DB646}" presName="imageRepeatNode" presStyleLbl="fgImgPlace1" presStyleIdx="4" presStyleCnt="5"/>
      <dgm:spPr/>
      <dgm:t>
        <a:bodyPr/>
        <a:lstStyle/>
        <a:p>
          <a:endParaRPr lang="en-US"/>
        </a:p>
      </dgm:t>
    </dgm:pt>
  </dgm:ptLst>
  <dgm:cxnLst>
    <dgm:cxn modelId="{7225A521-10C0-D045-929E-39ED64D9BD6D}" type="presOf" srcId="{D876DD22-0DB5-D744-BA4D-53BB967F8E4E}" destId="{D75D5E01-5824-704E-8559-70CCDE83B7B0}" srcOrd="0" destOrd="0" presId="urn:microsoft.com/office/officeart/2008/layout/AscendingPictureAccentProcess"/>
    <dgm:cxn modelId="{E55042BF-3DBF-0C43-8DE2-59AE689B8AB0}" srcId="{D876DD22-0DB5-D744-BA4D-53BB967F8E4E}" destId="{EE930BB6-085C-0444-9ABD-713DA704C935}" srcOrd="1" destOrd="0" parTransId="{B970F6E4-0BF5-AE4C-9233-F1CF69044C60}" sibTransId="{C97A8835-548D-C140-9929-18FB6560B978}"/>
    <dgm:cxn modelId="{524CED76-CBFB-804C-B5D0-B84F011EBEF6}" srcId="{D876DD22-0DB5-D744-BA4D-53BB967F8E4E}" destId="{A382A3D3-3E50-C24C-96D9-5B2A538A7065}" srcOrd="0" destOrd="0" parTransId="{C2BD327E-2A80-5D41-A55B-FC77A1491549}" sibTransId="{53EA2D35-3A53-9749-8676-0FD1CB9B448C}"/>
    <dgm:cxn modelId="{A26865F9-70A8-9C4E-A87F-E552C9FBD162}" srcId="{D876DD22-0DB5-D744-BA4D-53BB967F8E4E}" destId="{D5D450D7-01F4-3E4B-91B2-CE1B4BBD1CB1}" srcOrd="3" destOrd="0" parTransId="{34D4E848-64E8-8A4B-9F58-835BE83BF317}" sibTransId="{F0442B9C-76B4-5B41-A1FB-6A5A7E658255}"/>
    <dgm:cxn modelId="{164EA749-B472-B547-98B7-6076CEBC940B}" type="presOf" srcId="{A382A3D3-3E50-C24C-96D9-5B2A538A7065}" destId="{CA5B31DC-C56C-AE41-93DE-40368BEFF09A}" srcOrd="0" destOrd="0" presId="urn:microsoft.com/office/officeart/2008/layout/AscendingPictureAccentProcess"/>
    <dgm:cxn modelId="{71CB3FF7-ED4F-654E-AC31-1B9AC1DA0797}" type="presOf" srcId="{1E443EF2-1A3D-FB48-ABF3-979A8B56509E}" destId="{A8682F2B-5234-7743-B7B8-0FF82A6301D1}" srcOrd="0" destOrd="0" presId="urn:microsoft.com/office/officeart/2008/layout/AscendingPictureAccentProcess"/>
    <dgm:cxn modelId="{F83DBB08-AA1D-7E46-940D-6B120F85762B}" type="presOf" srcId="{CA633D3F-CB3A-1B43-9AC4-43423BD4C6F7}" destId="{183FE144-E028-6742-9795-0065EFCF103E}" srcOrd="0" destOrd="0" presId="urn:microsoft.com/office/officeart/2008/layout/AscendingPictureAccentProcess"/>
    <dgm:cxn modelId="{A5D2B3F7-0AE9-8F4C-975E-10469B378888}" type="presOf" srcId="{D5D450D7-01F4-3E4B-91B2-CE1B4BBD1CB1}" destId="{1782DC2D-E0A7-2B49-8D9B-2538F9E9D8A6}" srcOrd="0" destOrd="0" presId="urn:microsoft.com/office/officeart/2008/layout/AscendingPictureAccentProcess"/>
    <dgm:cxn modelId="{F7F2D950-3432-FE4A-AB1B-8B98A73B23E5}" srcId="{D876DD22-0DB5-D744-BA4D-53BB967F8E4E}" destId="{1E443EF2-1A3D-FB48-ABF3-979A8B56509E}" srcOrd="4" destOrd="0" parTransId="{F2BBD3FF-819A-F84A-A4F8-3BE5D48BA786}" sibTransId="{C7E93538-FD1E-CE48-8942-527FD13DB646}"/>
    <dgm:cxn modelId="{05675D7F-A2CA-4645-9CB0-B4E985691D26}" type="presOf" srcId="{EE930BB6-085C-0444-9ABD-713DA704C935}" destId="{DEDA327B-0A81-A54E-B831-CBCA4547BBD0}" srcOrd="0" destOrd="0" presId="urn:microsoft.com/office/officeart/2008/layout/AscendingPictureAccentProcess"/>
    <dgm:cxn modelId="{11B4498A-D5F3-CC49-8929-B7510AC35C19}" type="presOf" srcId="{F0442B9C-76B4-5B41-A1FB-6A5A7E658255}" destId="{1073D4AC-6B07-3F47-9E5B-F7E09FFE6933}" srcOrd="0" destOrd="0" presId="urn:microsoft.com/office/officeart/2008/layout/AscendingPictureAccentProcess"/>
    <dgm:cxn modelId="{389872F7-D7DB-1843-927D-F8EF8BE37280}" srcId="{D876DD22-0DB5-D744-BA4D-53BB967F8E4E}" destId="{CA633D3F-CB3A-1B43-9AC4-43423BD4C6F7}" srcOrd="2" destOrd="0" parTransId="{69FC4FF8-0410-5045-9C8C-6E94295C0DC7}" sibTransId="{635B3836-E1DC-874C-968D-A114AC5BE4A2}"/>
    <dgm:cxn modelId="{C39B4A98-E348-D745-9E6B-E76C7B888CB8}" type="presOf" srcId="{53EA2D35-3A53-9749-8676-0FD1CB9B448C}" destId="{50F93F85-5B57-C344-B16A-59FA4F7902FC}" srcOrd="0" destOrd="0" presId="urn:microsoft.com/office/officeart/2008/layout/AscendingPictureAccentProcess"/>
    <dgm:cxn modelId="{DC47DA9D-C89D-714C-B9D5-A66BFD93F69D}" type="presOf" srcId="{C7E93538-FD1E-CE48-8942-527FD13DB646}" destId="{337FDFF7-139D-644C-A105-EAFEC5E7313B}" srcOrd="0" destOrd="0" presId="urn:microsoft.com/office/officeart/2008/layout/AscendingPictureAccentProcess"/>
    <dgm:cxn modelId="{FFE4C2FC-C836-874F-BBCC-0E78A151DD00}" type="presOf" srcId="{C97A8835-548D-C140-9929-18FB6560B978}" destId="{0D2F44C2-5AD5-8C46-99D8-A7BE04C66AA0}" srcOrd="0" destOrd="0" presId="urn:microsoft.com/office/officeart/2008/layout/AscendingPictureAccentProcess"/>
    <dgm:cxn modelId="{405BB176-F2F9-434C-95D8-534D7E99AB9B}" type="presOf" srcId="{635B3836-E1DC-874C-968D-A114AC5BE4A2}" destId="{1CFD11E4-7389-9744-B5E5-E93DE10F84A7}" srcOrd="0" destOrd="0" presId="urn:microsoft.com/office/officeart/2008/layout/AscendingPictureAccentProcess"/>
    <dgm:cxn modelId="{49BEBCBE-BCC7-A048-8797-7C8AB64D77A8}" type="presParOf" srcId="{D75D5E01-5824-704E-8559-70CCDE83B7B0}" destId="{5A6648B4-7060-F64C-8764-385AA93B396E}" srcOrd="0" destOrd="0" presId="urn:microsoft.com/office/officeart/2008/layout/AscendingPictureAccentProcess"/>
    <dgm:cxn modelId="{811B7FC8-8C38-1841-819C-FC8BF69356A3}" type="presParOf" srcId="{D75D5E01-5824-704E-8559-70CCDE83B7B0}" destId="{7C36EE71-4735-414E-BFAF-319DA6299794}" srcOrd="1" destOrd="0" presId="urn:microsoft.com/office/officeart/2008/layout/AscendingPictureAccentProcess"/>
    <dgm:cxn modelId="{E83EEF71-B271-7A4C-883C-F39DC7BBE685}" type="presParOf" srcId="{D75D5E01-5824-704E-8559-70CCDE83B7B0}" destId="{0171168D-6B2D-3641-A109-CDD53D8577D3}" srcOrd="2" destOrd="0" presId="urn:microsoft.com/office/officeart/2008/layout/AscendingPictureAccentProcess"/>
    <dgm:cxn modelId="{E5F125F0-1AFD-D34A-9A21-1768C43907C2}" type="presParOf" srcId="{D75D5E01-5824-704E-8559-70CCDE83B7B0}" destId="{B33C11D6-E36D-9D4B-9ED2-8E13B99861F7}" srcOrd="3" destOrd="0" presId="urn:microsoft.com/office/officeart/2008/layout/AscendingPictureAccentProcess"/>
    <dgm:cxn modelId="{85A057D6-F76F-1244-A48B-C75400B6A39E}" type="presParOf" srcId="{D75D5E01-5824-704E-8559-70CCDE83B7B0}" destId="{10E37D08-9DA4-EF40-82AB-8242D4350A62}" srcOrd="4" destOrd="0" presId="urn:microsoft.com/office/officeart/2008/layout/AscendingPictureAccentProcess"/>
    <dgm:cxn modelId="{DE5AAAC6-8B40-9049-ABEE-327CF708205F}" type="presParOf" srcId="{D75D5E01-5824-704E-8559-70CCDE83B7B0}" destId="{BE7EC609-BC37-4242-8C08-7B73F381F6A0}" srcOrd="5" destOrd="0" presId="urn:microsoft.com/office/officeart/2008/layout/AscendingPictureAccentProcess"/>
    <dgm:cxn modelId="{3154B92B-42CE-5342-B6CD-778290D70B7F}" type="presParOf" srcId="{D75D5E01-5824-704E-8559-70CCDE83B7B0}" destId="{2CA0EBEB-476B-7449-8418-F7773E2F5747}" srcOrd="6" destOrd="0" presId="urn:microsoft.com/office/officeart/2008/layout/AscendingPictureAccentProcess"/>
    <dgm:cxn modelId="{1D5255BA-5352-184F-961C-55688D7A4CAA}" type="presParOf" srcId="{D75D5E01-5824-704E-8559-70CCDE83B7B0}" destId="{5F10C463-383B-9C48-9A06-96D3189862B7}" srcOrd="7" destOrd="0" presId="urn:microsoft.com/office/officeart/2008/layout/AscendingPictureAccentProcess"/>
    <dgm:cxn modelId="{F08A1EC0-3128-B547-996B-921DC397405E}" type="presParOf" srcId="{D75D5E01-5824-704E-8559-70CCDE83B7B0}" destId="{A171E4DB-FEA0-434A-8E20-47AFE964A5F0}" srcOrd="8" destOrd="0" presId="urn:microsoft.com/office/officeart/2008/layout/AscendingPictureAccentProcess"/>
    <dgm:cxn modelId="{65143DB3-3AF1-824E-8332-CF19349EC0B4}" type="presParOf" srcId="{D75D5E01-5824-704E-8559-70CCDE83B7B0}" destId="{BF1030DE-2D9B-4446-A43E-B4E14C304D31}" srcOrd="9" destOrd="0" presId="urn:microsoft.com/office/officeart/2008/layout/AscendingPictureAccentProcess"/>
    <dgm:cxn modelId="{CC440DB8-15BC-2E4B-9615-A500463DE55B}" type="presParOf" srcId="{D75D5E01-5824-704E-8559-70CCDE83B7B0}" destId="{0F0275C8-98F6-E34E-9A51-8F5243286080}" srcOrd="10" destOrd="0" presId="urn:microsoft.com/office/officeart/2008/layout/AscendingPictureAccentProcess"/>
    <dgm:cxn modelId="{38FA3441-0870-B648-B52C-61E8AB216212}" type="presParOf" srcId="{D75D5E01-5824-704E-8559-70CCDE83B7B0}" destId="{ADA5A238-07B7-B84C-82C8-7E826188F5A3}" srcOrd="11" destOrd="0" presId="urn:microsoft.com/office/officeart/2008/layout/AscendingPictureAccentProcess"/>
    <dgm:cxn modelId="{593820F1-80AB-644D-9D7A-8215B58233A8}" type="presParOf" srcId="{D75D5E01-5824-704E-8559-70CCDE83B7B0}" destId="{52406485-F105-704D-90F6-7AD910816BE7}" srcOrd="12" destOrd="0" presId="urn:microsoft.com/office/officeart/2008/layout/AscendingPictureAccentProcess"/>
    <dgm:cxn modelId="{777C7BD0-3396-3647-B8AF-A3CBEE1EDBDD}" type="presParOf" srcId="{D75D5E01-5824-704E-8559-70CCDE83B7B0}" destId="{AB7B1B99-3982-EE4D-A550-FAE3FB6D74A8}" srcOrd="13" destOrd="0" presId="urn:microsoft.com/office/officeart/2008/layout/AscendingPictureAccentProcess"/>
    <dgm:cxn modelId="{0FE31389-1433-FF4E-B846-D7C019002166}" type="presParOf" srcId="{D75D5E01-5824-704E-8559-70CCDE83B7B0}" destId="{1387FCC0-A1D8-1C49-91A6-00847551FCD0}" srcOrd="14" destOrd="0" presId="urn:microsoft.com/office/officeart/2008/layout/AscendingPictureAccentProcess"/>
    <dgm:cxn modelId="{7619720C-85B3-CA4B-B2C3-1F5A4A1A93A4}" type="presParOf" srcId="{D75D5E01-5824-704E-8559-70CCDE83B7B0}" destId="{CA5B31DC-C56C-AE41-93DE-40368BEFF09A}" srcOrd="15" destOrd="0" presId="urn:microsoft.com/office/officeart/2008/layout/AscendingPictureAccentProcess"/>
    <dgm:cxn modelId="{F3DD04EA-C534-2C42-A240-FF5B5E9EB700}" type="presParOf" srcId="{D75D5E01-5824-704E-8559-70CCDE83B7B0}" destId="{629B6D49-4AE3-E34B-A905-E686A2BC2FF9}" srcOrd="16" destOrd="0" presId="urn:microsoft.com/office/officeart/2008/layout/AscendingPictureAccentProcess"/>
    <dgm:cxn modelId="{352564BA-3652-7440-B422-BB381528229B}" type="presParOf" srcId="{629B6D49-4AE3-E34B-A905-E686A2BC2FF9}" destId="{50F93F85-5B57-C344-B16A-59FA4F7902FC}" srcOrd="0" destOrd="0" presId="urn:microsoft.com/office/officeart/2008/layout/AscendingPictureAccentProcess"/>
    <dgm:cxn modelId="{F90C189C-012C-5C48-BD92-9AB3D8C64BD6}" type="presParOf" srcId="{D75D5E01-5824-704E-8559-70CCDE83B7B0}" destId="{DEDA327B-0A81-A54E-B831-CBCA4547BBD0}" srcOrd="17" destOrd="0" presId="urn:microsoft.com/office/officeart/2008/layout/AscendingPictureAccentProcess"/>
    <dgm:cxn modelId="{5EC641C8-DC92-F443-9245-8D116E459DAB}" type="presParOf" srcId="{D75D5E01-5824-704E-8559-70CCDE83B7B0}" destId="{FAC4FB03-63FB-2844-BF0E-74281C238B83}" srcOrd="18" destOrd="0" presId="urn:microsoft.com/office/officeart/2008/layout/AscendingPictureAccentProcess"/>
    <dgm:cxn modelId="{5A6D2D82-19BE-B54B-B3D3-A5F2CEF543B9}" type="presParOf" srcId="{FAC4FB03-63FB-2844-BF0E-74281C238B83}" destId="{0D2F44C2-5AD5-8C46-99D8-A7BE04C66AA0}" srcOrd="0" destOrd="0" presId="urn:microsoft.com/office/officeart/2008/layout/AscendingPictureAccentProcess"/>
    <dgm:cxn modelId="{9D38E93F-3EE4-C848-8561-3AECD7D70FB7}" type="presParOf" srcId="{D75D5E01-5824-704E-8559-70CCDE83B7B0}" destId="{183FE144-E028-6742-9795-0065EFCF103E}" srcOrd="19" destOrd="0" presId="urn:microsoft.com/office/officeart/2008/layout/AscendingPictureAccentProcess"/>
    <dgm:cxn modelId="{8F9D65B2-544A-5E49-A57F-1C8739B7EAF5}" type="presParOf" srcId="{D75D5E01-5824-704E-8559-70CCDE83B7B0}" destId="{680DCD57-D03F-A240-B53D-359FE9EF3A11}" srcOrd="20" destOrd="0" presId="urn:microsoft.com/office/officeart/2008/layout/AscendingPictureAccentProcess"/>
    <dgm:cxn modelId="{C7F0246E-D0D8-2946-9948-D9EBEC7E0CD5}" type="presParOf" srcId="{680DCD57-D03F-A240-B53D-359FE9EF3A11}" destId="{1CFD11E4-7389-9744-B5E5-E93DE10F84A7}" srcOrd="0" destOrd="0" presId="urn:microsoft.com/office/officeart/2008/layout/AscendingPictureAccentProcess"/>
    <dgm:cxn modelId="{99CE140D-817A-2E41-8464-4B59563A6145}" type="presParOf" srcId="{D75D5E01-5824-704E-8559-70CCDE83B7B0}" destId="{1782DC2D-E0A7-2B49-8D9B-2538F9E9D8A6}" srcOrd="21" destOrd="0" presId="urn:microsoft.com/office/officeart/2008/layout/AscendingPictureAccentProcess"/>
    <dgm:cxn modelId="{CF183A5E-ADDB-254B-8B6E-9D5EFF33A510}" type="presParOf" srcId="{D75D5E01-5824-704E-8559-70CCDE83B7B0}" destId="{212F68B3-98F4-FE4E-9F61-6E59E09CE3E3}" srcOrd="22" destOrd="0" presId="urn:microsoft.com/office/officeart/2008/layout/AscendingPictureAccentProcess"/>
    <dgm:cxn modelId="{80C48FBE-EADA-B340-A0D1-9D18152631CE}" type="presParOf" srcId="{212F68B3-98F4-FE4E-9F61-6E59E09CE3E3}" destId="{1073D4AC-6B07-3F47-9E5B-F7E09FFE6933}" srcOrd="0" destOrd="0" presId="urn:microsoft.com/office/officeart/2008/layout/AscendingPictureAccentProcess"/>
    <dgm:cxn modelId="{5F249475-84AC-1445-8C74-FCFA838295AA}" type="presParOf" srcId="{D75D5E01-5824-704E-8559-70CCDE83B7B0}" destId="{A8682F2B-5234-7743-B7B8-0FF82A6301D1}" srcOrd="23" destOrd="0" presId="urn:microsoft.com/office/officeart/2008/layout/AscendingPictureAccentProcess"/>
    <dgm:cxn modelId="{2405EE43-5223-0F42-A20A-0F684ED4492D}" type="presParOf" srcId="{D75D5E01-5824-704E-8559-70CCDE83B7B0}" destId="{B2E6300A-FCFE-F347-8E62-0F69D752E63C}" srcOrd="24" destOrd="0" presId="urn:microsoft.com/office/officeart/2008/layout/AscendingPictureAccentProcess"/>
    <dgm:cxn modelId="{211D2065-2425-0842-803A-0AC3BDB2C0EF}" type="presParOf" srcId="{B2E6300A-FCFE-F347-8E62-0F69D752E63C}" destId="{337FDFF7-139D-644C-A105-EAFEC5E7313B}" srcOrd="0" destOrd="0" presId="urn:microsoft.com/office/officeart/2008/layout/AscendingPictureAccen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080E21-D5F0-5F42-8DA9-E565273EFF46}" type="doc">
      <dgm:prSet loTypeId="urn:microsoft.com/office/officeart/2005/8/layout/pyramid1" loCatId="" qsTypeId="urn:microsoft.com/office/officeart/2005/8/quickstyle/simple4" qsCatId="simple" csTypeId="urn:microsoft.com/office/officeart/2005/8/colors/colorful1" csCatId="colorful" phldr="1"/>
      <dgm:spPr/>
    </dgm:pt>
    <dgm:pt modelId="{689E31F2-ACA4-A64E-ADC2-1650DD9EF123}">
      <dgm:prSet phldrT="[Text]"/>
      <dgm:spPr/>
      <dgm:t>
        <a:bodyPr/>
        <a:lstStyle/>
        <a:p>
          <a:r>
            <a:rPr lang="en-US" dirty="0" smtClean="0"/>
            <a:t>One $100K</a:t>
          </a:r>
          <a:endParaRPr lang="en-US" dirty="0"/>
        </a:p>
      </dgm:t>
    </dgm:pt>
    <dgm:pt modelId="{94476A41-4ADA-204C-AB5A-10ACCEB087BE}" type="parTrans" cxnId="{D0A8CA72-985B-2F4D-8216-EB71A268B2A1}">
      <dgm:prSet/>
      <dgm:spPr/>
      <dgm:t>
        <a:bodyPr/>
        <a:lstStyle/>
        <a:p>
          <a:endParaRPr lang="en-US"/>
        </a:p>
      </dgm:t>
    </dgm:pt>
    <dgm:pt modelId="{7CE2759D-92E8-C741-9134-CC4A26E7CE30}" type="sibTrans" cxnId="{D0A8CA72-985B-2F4D-8216-EB71A268B2A1}">
      <dgm:prSet/>
      <dgm:spPr/>
      <dgm:t>
        <a:bodyPr/>
        <a:lstStyle/>
        <a:p>
          <a:endParaRPr lang="en-US"/>
        </a:p>
      </dgm:t>
    </dgm:pt>
    <dgm:pt modelId="{DFA70E0F-B23E-DF45-9DD3-611BFBDF37EC}">
      <dgm:prSet phldrT="[Text]"/>
      <dgm:spPr/>
      <dgm:t>
        <a:bodyPr/>
        <a:lstStyle/>
        <a:p>
          <a:r>
            <a:rPr lang="en-US" dirty="0" smtClean="0"/>
            <a:t>Some $1K</a:t>
          </a:r>
          <a:endParaRPr lang="en-US" dirty="0"/>
        </a:p>
      </dgm:t>
    </dgm:pt>
    <dgm:pt modelId="{F479B3A0-FDD1-2247-9448-E97727039BFF}" type="parTrans" cxnId="{4E6CF7EE-B31C-ED42-823B-DB1879F271CD}">
      <dgm:prSet/>
      <dgm:spPr/>
      <dgm:t>
        <a:bodyPr/>
        <a:lstStyle/>
        <a:p>
          <a:endParaRPr lang="en-US"/>
        </a:p>
      </dgm:t>
    </dgm:pt>
    <dgm:pt modelId="{605B58A7-FDEE-CF46-879B-9CB646347496}" type="sibTrans" cxnId="{4E6CF7EE-B31C-ED42-823B-DB1879F271CD}">
      <dgm:prSet/>
      <dgm:spPr/>
      <dgm:t>
        <a:bodyPr/>
        <a:lstStyle/>
        <a:p>
          <a:endParaRPr lang="en-US"/>
        </a:p>
      </dgm:t>
    </dgm:pt>
    <dgm:pt modelId="{3CD28F9A-205E-944F-830E-7153F74A87C5}">
      <dgm:prSet phldrT="[Text]"/>
      <dgm:spPr/>
      <dgm:t>
        <a:bodyPr/>
        <a:lstStyle/>
        <a:p>
          <a:r>
            <a:rPr lang="en-US" dirty="0" smtClean="0"/>
            <a:t>Many, many $100 gifts from Camp Fans</a:t>
          </a:r>
          <a:endParaRPr lang="en-US" dirty="0"/>
        </a:p>
      </dgm:t>
    </dgm:pt>
    <dgm:pt modelId="{4EBB6069-B0F1-1E4B-B4A8-98AC01EADDF3}" type="parTrans" cxnId="{728CFA69-DAC3-5649-BBD3-2F1E906FF84C}">
      <dgm:prSet/>
      <dgm:spPr/>
      <dgm:t>
        <a:bodyPr/>
        <a:lstStyle/>
        <a:p>
          <a:endParaRPr lang="en-US"/>
        </a:p>
      </dgm:t>
    </dgm:pt>
    <dgm:pt modelId="{7FF299EC-A1C9-1441-A7C7-7F0D437BBC08}" type="sibTrans" cxnId="{728CFA69-DAC3-5649-BBD3-2F1E906FF84C}">
      <dgm:prSet/>
      <dgm:spPr/>
      <dgm:t>
        <a:bodyPr/>
        <a:lstStyle/>
        <a:p>
          <a:endParaRPr lang="en-US"/>
        </a:p>
      </dgm:t>
    </dgm:pt>
    <dgm:pt modelId="{94960062-521E-EE4B-B438-5845B90E84C3}" type="pres">
      <dgm:prSet presAssocID="{61080E21-D5F0-5F42-8DA9-E565273EFF46}" presName="Name0" presStyleCnt="0">
        <dgm:presLayoutVars>
          <dgm:dir/>
          <dgm:animLvl val="lvl"/>
          <dgm:resizeHandles val="exact"/>
        </dgm:presLayoutVars>
      </dgm:prSet>
      <dgm:spPr/>
    </dgm:pt>
    <dgm:pt modelId="{16AA4885-CDA7-D24F-A719-4C7FF96ADF67}" type="pres">
      <dgm:prSet presAssocID="{689E31F2-ACA4-A64E-ADC2-1650DD9EF123}" presName="Name8" presStyleCnt="0"/>
      <dgm:spPr/>
    </dgm:pt>
    <dgm:pt modelId="{E2CE910B-10A4-5E41-A29B-12E0C03C0226}" type="pres">
      <dgm:prSet presAssocID="{689E31F2-ACA4-A64E-ADC2-1650DD9EF123}" presName="level" presStyleLbl="node1" presStyleIdx="0" presStyleCnt="3">
        <dgm:presLayoutVars>
          <dgm:chMax val="1"/>
          <dgm:bulletEnabled val="1"/>
        </dgm:presLayoutVars>
      </dgm:prSet>
      <dgm:spPr/>
      <dgm:t>
        <a:bodyPr/>
        <a:lstStyle/>
        <a:p>
          <a:endParaRPr lang="en-US"/>
        </a:p>
      </dgm:t>
    </dgm:pt>
    <dgm:pt modelId="{5049B872-0C6C-C84D-A99E-B30EA4E9E3E9}" type="pres">
      <dgm:prSet presAssocID="{689E31F2-ACA4-A64E-ADC2-1650DD9EF123}" presName="levelTx" presStyleLbl="revTx" presStyleIdx="0" presStyleCnt="0">
        <dgm:presLayoutVars>
          <dgm:chMax val="1"/>
          <dgm:bulletEnabled val="1"/>
        </dgm:presLayoutVars>
      </dgm:prSet>
      <dgm:spPr/>
      <dgm:t>
        <a:bodyPr/>
        <a:lstStyle/>
        <a:p>
          <a:endParaRPr lang="en-US"/>
        </a:p>
      </dgm:t>
    </dgm:pt>
    <dgm:pt modelId="{45C41613-B0A5-D74B-B4ED-67F4039976E1}" type="pres">
      <dgm:prSet presAssocID="{DFA70E0F-B23E-DF45-9DD3-611BFBDF37EC}" presName="Name8" presStyleCnt="0"/>
      <dgm:spPr/>
    </dgm:pt>
    <dgm:pt modelId="{452882C7-6F5A-8641-9DEF-B1ED35DB3303}" type="pres">
      <dgm:prSet presAssocID="{DFA70E0F-B23E-DF45-9DD3-611BFBDF37EC}" presName="level" presStyleLbl="node1" presStyleIdx="1" presStyleCnt="3">
        <dgm:presLayoutVars>
          <dgm:chMax val="1"/>
          <dgm:bulletEnabled val="1"/>
        </dgm:presLayoutVars>
      </dgm:prSet>
      <dgm:spPr/>
      <dgm:t>
        <a:bodyPr/>
        <a:lstStyle/>
        <a:p>
          <a:endParaRPr lang="en-US"/>
        </a:p>
      </dgm:t>
    </dgm:pt>
    <dgm:pt modelId="{842F3514-AC68-CD4C-9842-3598A9DDBEB0}" type="pres">
      <dgm:prSet presAssocID="{DFA70E0F-B23E-DF45-9DD3-611BFBDF37EC}" presName="levelTx" presStyleLbl="revTx" presStyleIdx="0" presStyleCnt="0">
        <dgm:presLayoutVars>
          <dgm:chMax val="1"/>
          <dgm:bulletEnabled val="1"/>
        </dgm:presLayoutVars>
      </dgm:prSet>
      <dgm:spPr/>
      <dgm:t>
        <a:bodyPr/>
        <a:lstStyle/>
        <a:p>
          <a:endParaRPr lang="en-US"/>
        </a:p>
      </dgm:t>
    </dgm:pt>
    <dgm:pt modelId="{31EC90A7-2537-A04F-89D0-5775EC40902B}" type="pres">
      <dgm:prSet presAssocID="{3CD28F9A-205E-944F-830E-7153F74A87C5}" presName="Name8" presStyleCnt="0"/>
      <dgm:spPr/>
    </dgm:pt>
    <dgm:pt modelId="{2CA70996-9D66-7343-A332-5671628451DF}" type="pres">
      <dgm:prSet presAssocID="{3CD28F9A-205E-944F-830E-7153F74A87C5}" presName="level" presStyleLbl="node1" presStyleIdx="2" presStyleCnt="3">
        <dgm:presLayoutVars>
          <dgm:chMax val="1"/>
          <dgm:bulletEnabled val="1"/>
        </dgm:presLayoutVars>
      </dgm:prSet>
      <dgm:spPr/>
      <dgm:t>
        <a:bodyPr/>
        <a:lstStyle/>
        <a:p>
          <a:endParaRPr lang="en-US"/>
        </a:p>
      </dgm:t>
    </dgm:pt>
    <dgm:pt modelId="{DBED8D82-B159-6C43-88FF-2DC407802910}" type="pres">
      <dgm:prSet presAssocID="{3CD28F9A-205E-944F-830E-7153F74A87C5}" presName="levelTx" presStyleLbl="revTx" presStyleIdx="0" presStyleCnt="0">
        <dgm:presLayoutVars>
          <dgm:chMax val="1"/>
          <dgm:bulletEnabled val="1"/>
        </dgm:presLayoutVars>
      </dgm:prSet>
      <dgm:spPr/>
      <dgm:t>
        <a:bodyPr/>
        <a:lstStyle/>
        <a:p>
          <a:endParaRPr lang="en-US"/>
        </a:p>
      </dgm:t>
    </dgm:pt>
  </dgm:ptLst>
  <dgm:cxnLst>
    <dgm:cxn modelId="{B27145A7-2931-3B40-B05E-73886814C268}" type="presOf" srcId="{3CD28F9A-205E-944F-830E-7153F74A87C5}" destId="{2CA70996-9D66-7343-A332-5671628451DF}" srcOrd="0" destOrd="0" presId="urn:microsoft.com/office/officeart/2005/8/layout/pyramid1"/>
    <dgm:cxn modelId="{D0A8CA72-985B-2F4D-8216-EB71A268B2A1}" srcId="{61080E21-D5F0-5F42-8DA9-E565273EFF46}" destId="{689E31F2-ACA4-A64E-ADC2-1650DD9EF123}" srcOrd="0" destOrd="0" parTransId="{94476A41-4ADA-204C-AB5A-10ACCEB087BE}" sibTransId="{7CE2759D-92E8-C741-9134-CC4A26E7CE30}"/>
    <dgm:cxn modelId="{0B354C26-7DFB-A94A-95A6-26812689DC19}" type="presOf" srcId="{689E31F2-ACA4-A64E-ADC2-1650DD9EF123}" destId="{E2CE910B-10A4-5E41-A29B-12E0C03C0226}" srcOrd="0" destOrd="0" presId="urn:microsoft.com/office/officeart/2005/8/layout/pyramid1"/>
    <dgm:cxn modelId="{4E6CF7EE-B31C-ED42-823B-DB1879F271CD}" srcId="{61080E21-D5F0-5F42-8DA9-E565273EFF46}" destId="{DFA70E0F-B23E-DF45-9DD3-611BFBDF37EC}" srcOrd="1" destOrd="0" parTransId="{F479B3A0-FDD1-2247-9448-E97727039BFF}" sibTransId="{605B58A7-FDEE-CF46-879B-9CB646347496}"/>
    <dgm:cxn modelId="{1DADB7BE-3773-5D43-91C0-0729EC4DA5CA}" type="presOf" srcId="{61080E21-D5F0-5F42-8DA9-E565273EFF46}" destId="{94960062-521E-EE4B-B438-5845B90E84C3}" srcOrd="0" destOrd="0" presId="urn:microsoft.com/office/officeart/2005/8/layout/pyramid1"/>
    <dgm:cxn modelId="{E5E46BAB-9BB4-BD4E-BD9C-A4E4C1E40412}" type="presOf" srcId="{DFA70E0F-B23E-DF45-9DD3-611BFBDF37EC}" destId="{842F3514-AC68-CD4C-9842-3598A9DDBEB0}" srcOrd="1" destOrd="0" presId="urn:microsoft.com/office/officeart/2005/8/layout/pyramid1"/>
    <dgm:cxn modelId="{728CFA69-DAC3-5649-BBD3-2F1E906FF84C}" srcId="{61080E21-D5F0-5F42-8DA9-E565273EFF46}" destId="{3CD28F9A-205E-944F-830E-7153F74A87C5}" srcOrd="2" destOrd="0" parTransId="{4EBB6069-B0F1-1E4B-B4A8-98AC01EADDF3}" sibTransId="{7FF299EC-A1C9-1441-A7C7-7F0D437BBC08}"/>
    <dgm:cxn modelId="{F4805C14-9F99-1045-9B8E-DD4083A105BC}" type="presOf" srcId="{3CD28F9A-205E-944F-830E-7153F74A87C5}" destId="{DBED8D82-B159-6C43-88FF-2DC407802910}" srcOrd="1" destOrd="0" presId="urn:microsoft.com/office/officeart/2005/8/layout/pyramid1"/>
    <dgm:cxn modelId="{2146E0D4-1C36-B14C-BC7C-8C3E5445D585}" type="presOf" srcId="{689E31F2-ACA4-A64E-ADC2-1650DD9EF123}" destId="{5049B872-0C6C-C84D-A99E-B30EA4E9E3E9}" srcOrd="1" destOrd="0" presId="urn:microsoft.com/office/officeart/2005/8/layout/pyramid1"/>
    <dgm:cxn modelId="{EBD9A6DF-7B7A-C644-A717-38E67207EB1E}" type="presOf" srcId="{DFA70E0F-B23E-DF45-9DD3-611BFBDF37EC}" destId="{452882C7-6F5A-8641-9DEF-B1ED35DB3303}" srcOrd="0" destOrd="0" presId="urn:microsoft.com/office/officeart/2005/8/layout/pyramid1"/>
    <dgm:cxn modelId="{529E96D2-8AE0-E54E-BFF6-3363F3E4FC7D}" type="presParOf" srcId="{94960062-521E-EE4B-B438-5845B90E84C3}" destId="{16AA4885-CDA7-D24F-A719-4C7FF96ADF67}" srcOrd="0" destOrd="0" presId="urn:microsoft.com/office/officeart/2005/8/layout/pyramid1"/>
    <dgm:cxn modelId="{939E42D3-6382-1244-A240-912B7F32BA8E}" type="presParOf" srcId="{16AA4885-CDA7-D24F-A719-4C7FF96ADF67}" destId="{E2CE910B-10A4-5E41-A29B-12E0C03C0226}" srcOrd="0" destOrd="0" presId="urn:microsoft.com/office/officeart/2005/8/layout/pyramid1"/>
    <dgm:cxn modelId="{4151C36D-9B95-B54E-8EBA-2C0636E7385C}" type="presParOf" srcId="{16AA4885-CDA7-D24F-A719-4C7FF96ADF67}" destId="{5049B872-0C6C-C84D-A99E-B30EA4E9E3E9}" srcOrd="1" destOrd="0" presId="urn:microsoft.com/office/officeart/2005/8/layout/pyramid1"/>
    <dgm:cxn modelId="{EB3461B7-FBC2-9247-995D-892BFF852E0B}" type="presParOf" srcId="{94960062-521E-EE4B-B438-5845B90E84C3}" destId="{45C41613-B0A5-D74B-B4ED-67F4039976E1}" srcOrd="1" destOrd="0" presId="urn:microsoft.com/office/officeart/2005/8/layout/pyramid1"/>
    <dgm:cxn modelId="{6C62EF61-5B30-8D42-BFBF-0884CAB7A7C4}" type="presParOf" srcId="{45C41613-B0A5-D74B-B4ED-67F4039976E1}" destId="{452882C7-6F5A-8641-9DEF-B1ED35DB3303}" srcOrd="0" destOrd="0" presId="urn:microsoft.com/office/officeart/2005/8/layout/pyramid1"/>
    <dgm:cxn modelId="{3F4BBEBE-FEE3-824D-A305-E762213EDC5E}" type="presParOf" srcId="{45C41613-B0A5-D74B-B4ED-67F4039976E1}" destId="{842F3514-AC68-CD4C-9842-3598A9DDBEB0}" srcOrd="1" destOrd="0" presId="urn:microsoft.com/office/officeart/2005/8/layout/pyramid1"/>
    <dgm:cxn modelId="{31C7D5DE-FE3B-B74B-B6AB-7E9E75BDFD42}" type="presParOf" srcId="{94960062-521E-EE4B-B438-5845B90E84C3}" destId="{31EC90A7-2537-A04F-89D0-5775EC40902B}" srcOrd="2" destOrd="0" presId="urn:microsoft.com/office/officeart/2005/8/layout/pyramid1"/>
    <dgm:cxn modelId="{3D01B842-539C-9646-8EFC-AC9214E13F4F}" type="presParOf" srcId="{31EC90A7-2537-A04F-89D0-5775EC40902B}" destId="{2CA70996-9D66-7343-A332-5671628451DF}" srcOrd="0" destOrd="0" presId="urn:microsoft.com/office/officeart/2005/8/layout/pyramid1"/>
    <dgm:cxn modelId="{DBF687FE-AE2C-EE48-A574-36C756C59DB9}" type="presParOf" srcId="{31EC90A7-2537-A04F-89D0-5775EC40902B}" destId="{DBED8D82-B159-6C43-88FF-2DC407802910}"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1080E21-D5F0-5F42-8DA9-E565273EFF46}" type="doc">
      <dgm:prSet loTypeId="urn:microsoft.com/office/officeart/2005/8/layout/pyramid1" loCatId="" qsTypeId="urn:microsoft.com/office/officeart/2005/8/quickstyle/simple4" qsCatId="simple" csTypeId="urn:microsoft.com/office/officeart/2005/8/colors/colorful1" csCatId="colorful" phldr="1"/>
      <dgm:spPr/>
    </dgm:pt>
    <dgm:pt modelId="{689E31F2-ACA4-A64E-ADC2-1650DD9EF123}">
      <dgm:prSet phldrT="[Text]"/>
      <dgm:spPr/>
      <dgm:t>
        <a:bodyPr/>
        <a:lstStyle/>
        <a:p>
          <a:r>
            <a:rPr lang="en-US" dirty="0" smtClean="0"/>
            <a:t>One $100K</a:t>
          </a:r>
          <a:endParaRPr lang="en-US" dirty="0"/>
        </a:p>
      </dgm:t>
    </dgm:pt>
    <dgm:pt modelId="{94476A41-4ADA-204C-AB5A-10ACCEB087BE}" type="parTrans" cxnId="{D0A8CA72-985B-2F4D-8216-EB71A268B2A1}">
      <dgm:prSet/>
      <dgm:spPr/>
      <dgm:t>
        <a:bodyPr/>
        <a:lstStyle/>
        <a:p>
          <a:endParaRPr lang="en-US"/>
        </a:p>
      </dgm:t>
    </dgm:pt>
    <dgm:pt modelId="{7CE2759D-92E8-C741-9134-CC4A26E7CE30}" type="sibTrans" cxnId="{D0A8CA72-985B-2F4D-8216-EB71A268B2A1}">
      <dgm:prSet/>
      <dgm:spPr/>
      <dgm:t>
        <a:bodyPr/>
        <a:lstStyle/>
        <a:p>
          <a:endParaRPr lang="en-US"/>
        </a:p>
      </dgm:t>
    </dgm:pt>
    <dgm:pt modelId="{DFA70E0F-B23E-DF45-9DD3-611BFBDF37EC}">
      <dgm:prSet phldrT="[Text]"/>
      <dgm:spPr/>
      <dgm:t>
        <a:bodyPr/>
        <a:lstStyle/>
        <a:p>
          <a:r>
            <a:rPr lang="en-US" dirty="0" smtClean="0"/>
            <a:t>Some $1K</a:t>
          </a:r>
          <a:endParaRPr lang="en-US" dirty="0"/>
        </a:p>
      </dgm:t>
    </dgm:pt>
    <dgm:pt modelId="{F479B3A0-FDD1-2247-9448-E97727039BFF}" type="parTrans" cxnId="{4E6CF7EE-B31C-ED42-823B-DB1879F271CD}">
      <dgm:prSet/>
      <dgm:spPr/>
      <dgm:t>
        <a:bodyPr/>
        <a:lstStyle/>
        <a:p>
          <a:endParaRPr lang="en-US"/>
        </a:p>
      </dgm:t>
    </dgm:pt>
    <dgm:pt modelId="{605B58A7-FDEE-CF46-879B-9CB646347496}" type="sibTrans" cxnId="{4E6CF7EE-B31C-ED42-823B-DB1879F271CD}">
      <dgm:prSet/>
      <dgm:spPr/>
      <dgm:t>
        <a:bodyPr/>
        <a:lstStyle/>
        <a:p>
          <a:endParaRPr lang="en-US"/>
        </a:p>
      </dgm:t>
    </dgm:pt>
    <dgm:pt modelId="{3CD28F9A-205E-944F-830E-7153F74A87C5}">
      <dgm:prSet phldrT="[Text]"/>
      <dgm:spPr/>
      <dgm:t>
        <a:bodyPr/>
        <a:lstStyle/>
        <a:p>
          <a:r>
            <a:rPr lang="en-US" dirty="0" smtClean="0"/>
            <a:t>Many, many $100 gifts from Camp Fans</a:t>
          </a:r>
          <a:endParaRPr lang="en-US" dirty="0"/>
        </a:p>
      </dgm:t>
    </dgm:pt>
    <dgm:pt modelId="{4EBB6069-B0F1-1E4B-B4A8-98AC01EADDF3}" type="parTrans" cxnId="{728CFA69-DAC3-5649-BBD3-2F1E906FF84C}">
      <dgm:prSet/>
      <dgm:spPr/>
      <dgm:t>
        <a:bodyPr/>
        <a:lstStyle/>
        <a:p>
          <a:endParaRPr lang="en-US"/>
        </a:p>
      </dgm:t>
    </dgm:pt>
    <dgm:pt modelId="{7FF299EC-A1C9-1441-A7C7-7F0D437BBC08}" type="sibTrans" cxnId="{728CFA69-DAC3-5649-BBD3-2F1E906FF84C}">
      <dgm:prSet/>
      <dgm:spPr/>
      <dgm:t>
        <a:bodyPr/>
        <a:lstStyle/>
        <a:p>
          <a:endParaRPr lang="en-US"/>
        </a:p>
      </dgm:t>
    </dgm:pt>
    <dgm:pt modelId="{94960062-521E-EE4B-B438-5845B90E84C3}" type="pres">
      <dgm:prSet presAssocID="{61080E21-D5F0-5F42-8DA9-E565273EFF46}" presName="Name0" presStyleCnt="0">
        <dgm:presLayoutVars>
          <dgm:dir/>
          <dgm:animLvl val="lvl"/>
          <dgm:resizeHandles val="exact"/>
        </dgm:presLayoutVars>
      </dgm:prSet>
      <dgm:spPr/>
    </dgm:pt>
    <dgm:pt modelId="{16AA4885-CDA7-D24F-A719-4C7FF96ADF67}" type="pres">
      <dgm:prSet presAssocID="{689E31F2-ACA4-A64E-ADC2-1650DD9EF123}" presName="Name8" presStyleCnt="0"/>
      <dgm:spPr/>
    </dgm:pt>
    <dgm:pt modelId="{E2CE910B-10A4-5E41-A29B-12E0C03C0226}" type="pres">
      <dgm:prSet presAssocID="{689E31F2-ACA4-A64E-ADC2-1650DD9EF123}" presName="level" presStyleLbl="node1" presStyleIdx="0" presStyleCnt="3">
        <dgm:presLayoutVars>
          <dgm:chMax val="1"/>
          <dgm:bulletEnabled val="1"/>
        </dgm:presLayoutVars>
      </dgm:prSet>
      <dgm:spPr/>
      <dgm:t>
        <a:bodyPr/>
        <a:lstStyle/>
        <a:p>
          <a:endParaRPr lang="en-US"/>
        </a:p>
      </dgm:t>
    </dgm:pt>
    <dgm:pt modelId="{5049B872-0C6C-C84D-A99E-B30EA4E9E3E9}" type="pres">
      <dgm:prSet presAssocID="{689E31F2-ACA4-A64E-ADC2-1650DD9EF123}" presName="levelTx" presStyleLbl="revTx" presStyleIdx="0" presStyleCnt="0">
        <dgm:presLayoutVars>
          <dgm:chMax val="1"/>
          <dgm:bulletEnabled val="1"/>
        </dgm:presLayoutVars>
      </dgm:prSet>
      <dgm:spPr/>
      <dgm:t>
        <a:bodyPr/>
        <a:lstStyle/>
        <a:p>
          <a:endParaRPr lang="en-US"/>
        </a:p>
      </dgm:t>
    </dgm:pt>
    <dgm:pt modelId="{45C41613-B0A5-D74B-B4ED-67F4039976E1}" type="pres">
      <dgm:prSet presAssocID="{DFA70E0F-B23E-DF45-9DD3-611BFBDF37EC}" presName="Name8" presStyleCnt="0"/>
      <dgm:spPr/>
    </dgm:pt>
    <dgm:pt modelId="{452882C7-6F5A-8641-9DEF-B1ED35DB3303}" type="pres">
      <dgm:prSet presAssocID="{DFA70E0F-B23E-DF45-9DD3-611BFBDF37EC}" presName="level" presStyleLbl="node1" presStyleIdx="1" presStyleCnt="3">
        <dgm:presLayoutVars>
          <dgm:chMax val="1"/>
          <dgm:bulletEnabled val="1"/>
        </dgm:presLayoutVars>
      </dgm:prSet>
      <dgm:spPr/>
      <dgm:t>
        <a:bodyPr/>
        <a:lstStyle/>
        <a:p>
          <a:endParaRPr lang="en-US"/>
        </a:p>
      </dgm:t>
    </dgm:pt>
    <dgm:pt modelId="{842F3514-AC68-CD4C-9842-3598A9DDBEB0}" type="pres">
      <dgm:prSet presAssocID="{DFA70E0F-B23E-DF45-9DD3-611BFBDF37EC}" presName="levelTx" presStyleLbl="revTx" presStyleIdx="0" presStyleCnt="0">
        <dgm:presLayoutVars>
          <dgm:chMax val="1"/>
          <dgm:bulletEnabled val="1"/>
        </dgm:presLayoutVars>
      </dgm:prSet>
      <dgm:spPr/>
      <dgm:t>
        <a:bodyPr/>
        <a:lstStyle/>
        <a:p>
          <a:endParaRPr lang="en-US"/>
        </a:p>
      </dgm:t>
    </dgm:pt>
    <dgm:pt modelId="{31EC90A7-2537-A04F-89D0-5775EC40902B}" type="pres">
      <dgm:prSet presAssocID="{3CD28F9A-205E-944F-830E-7153F74A87C5}" presName="Name8" presStyleCnt="0"/>
      <dgm:spPr/>
    </dgm:pt>
    <dgm:pt modelId="{2CA70996-9D66-7343-A332-5671628451DF}" type="pres">
      <dgm:prSet presAssocID="{3CD28F9A-205E-944F-830E-7153F74A87C5}" presName="level" presStyleLbl="node1" presStyleIdx="2" presStyleCnt="3">
        <dgm:presLayoutVars>
          <dgm:chMax val="1"/>
          <dgm:bulletEnabled val="1"/>
        </dgm:presLayoutVars>
      </dgm:prSet>
      <dgm:spPr/>
      <dgm:t>
        <a:bodyPr/>
        <a:lstStyle/>
        <a:p>
          <a:endParaRPr lang="en-US"/>
        </a:p>
      </dgm:t>
    </dgm:pt>
    <dgm:pt modelId="{DBED8D82-B159-6C43-88FF-2DC407802910}" type="pres">
      <dgm:prSet presAssocID="{3CD28F9A-205E-944F-830E-7153F74A87C5}" presName="levelTx" presStyleLbl="revTx" presStyleIdx="0" presStyleCnt="0">
        <dgm:presLayoutVars>
          <dgm:chMax val="1"/>
          <dgm:bulletEnabled val="1"/>
        </dgm:presLayoutVars>
      </dgm:prSet>
      <dgm:spPr/>
      <dgm:t>
        <a:bodyPr/>
        <a:lstStyle/>
        <a:p>
          <a:endParaRPr lang="en-US"/>
        </a:p>
      </dgm:t>
    </dgm:pt>
  </dgm:ptLst>
  <dgm:cxnLst>
    <dgm:cxn modelId="{F4BDF8BC-BED1-3045-A1C9-1F52D85BD874}" type="presOf" srcId="{61080E21-D5F0-5F42-8DA9-E565273EFF46}" destId="{94960062-521E-EE4B-B438-5845B90E84C3}" srcOrd="0" destOrd="0" presId="urn:microsoft.com/office/officeart/2005/8/layout/pyramid1"/>
    <dgm:cxn modelId="{4CFC7227-4ECC-8C47-8F63-6B98680E2B9D}" type="presOf" srcId="{689E31F2-ACA4-A64E-ADC2-1650DD9EF123}" destId="{E2CE910B-10A4-5E41-A29B-12E0C03C0226}" srcOrd="0" destOrd="0" presId="urn:microsoft.com/office/officeart/2005/8/layout/pyramid1"/>
    <dgm:cxn modelId="{454DF46D-9590-194A-A66D-502DCBF4E58B}" type="presOf" srcId="{689E31F2-ACA4-A64E-ADC2-1650DD9EF123}" destId="{5049B872-0C6C-C84D-A99E-B30EA4E9E3E9}" srcOrd="1" destOrd="0" presId="urn:microsoft.com/office/officeart/2005/8/layout/pyramid1"/>
    <dgm:cxn modelId="{3819870D-2113-EB48-95D6-FF535CBEC522}" type="presOf" srcId="{DFA70E0F-B23E-DF45-9DD3-611BFBDF37EC}" destId="{452882C7-6F5A-8641-9DEF-B1ED35DB3303}" srcOrd="0" destOrd="0" presId="urn:microsoft.com/office/officeart/2005/8/layout/pyramid1"/>
    <dgm:cxn modelId="{728CFA69-DAC3-5649-BBD3-2F1E906FF84C}" srcId="{61080E21-D5F0-5F42-8DA9-E565273EFF46}" destId="{3CD28F9A-205E-944F-830E-7153F74A87C5}" srcOrd="2" destOrd="0" parTransId="{4EBB6069-B0F1-1E4B-B4A8-98AC01EADDF3}" sibTransId="{7FF299EC-A1C9-1441-A7C7-7F0D437BBC08}"/>
    <dgm:cxn modelId="{D0A8CA72-985B-2F4D-8216-EB71A268B2A1}" srcId="{61080E21-D5F0-5F42-8DA9-E565273EFF46}" destId="{689E31F2-ACA4-A64E-ADC2-1650DD9EF123}" srcOrd="0" destOrd="0" parTransId="{94476A41-4ADA-204C-AB5A-10ACCEB087BE}" sibTransId="{7CE2759D-92E8-C741-9134-CC4A26E7CE30}"/>
    <dgm:cxn modelId="{4E6CF7EE-B31C-ED42-823B-DB1879F271CD}" srcId="{61080E21-D5F0-5F42-8DA9-E565273EFF46}" destId="{DFA70E0F-B23E-DF45-9DD3-611BFBDF37EC}" srcOrd="1" destOrd="0" parTransId="{F479B3A0-FDD1-2247-9448-E97727039BFF}" sibTransId="{605B58A7-FDEE-CF46-879B-9CB646347496}"/>
    <dgm:cxn modelId="{BC2A3B21-75DF-D448-AE34-7EC0B80F2951}" type="presOf" srcId="{3CD28F9A-205E-944F-830E-7153F74A87C5}" destId="{DBED8D82-B159-6C43-88FF-2DC407802910}" srcOrd="1" destOrd="0" presId="urn:microsoft.com/office/officeart/2005/8/layout/pyramid1"/>
    <dgm:cxn modelId="{DD93BA57-0CDA-B247-B2BB-F2E1739206BE}" type="presOf" srcId="{DFA70E0F-B23E-DF45-9DD3-611BFBDF37EC}" destId="{842F3514-AC68-CD4C-9842-3598A9DDBEB0}" srcOrd="1" destOrd="0" presId="urn:microsoft.com/office/officeart/2005/8/layout/pyramid1"/>
    <dgm:cxn modelId="{96B1E26A-088A-B146-855C-7B96A00E847B}" type="presOf" srcId="{3CD28F9A-205E-944F-830E-7153F74A87C5}" destId="{2CA70996-9D66-7343-A332-5671628451DF}" srcOrd="0" destOrd="0" presId="urn:microsoft.com/office/officeart/2005/8/layout/pyramid1"/>
    <dgm:cxn modelId="{35607229-C21F-A743-9B89-693B17164F70}" type="presParOf" srcId="{94960062-521E-EE4B-B438-5845B90E84C3}" destId="{16AA4885-CDA7-D24F-A719-4C7FF96ADF67}" srcOrd="0" destOrd="0" presId="urn:microsoft.com/office/officeart/2005/8/layout/pyramid1"/>
    <dgm:cxn modelId="{E9CEF87B-F527-C84C-865B-EA0C67ABD113}" type="presParOf" srcId="{16AA4885-CDA7-D24F-A719-4C7FF96ADF67}" destId="{E2CE910B-10A4-5E41-A29B-12E0C03C0226}" srcOrd="0" destOrd="0" presId="urn:microsoft.com/office/officeart/2005/8/layout/pyramid1"/>
    <dgm:cxn modelId="{CF105AE9-8FEC-EC4E-B64B-F23572DC8AC6}" type="presParOf" srcId="{16AA4885-CDA7-D24F-A719-4C7FF96ADF67}" destId="{5049B872-0C6C-C84D-A99E-B30EA4E9E3E9}" srcOrd="1" destOrd="0" presId="urn:microsoft.com/office/officeart/2005/8/layout/pyramid1"/>
    <dgm:cxn modelId="{090FC3F8-7E02-4844-B3DE-ADF3B351EACD}" type="presParOf" srcId="{94960062-521E-EE4B-B438-5845B90E84C3}" destId="{45C41613-B0A5-D74B-B4ED-67F4039976E1}" srcOrd="1" destOrd="0" presId="urn:microsoft.com/office/officeart/2005/8/layout/pyramid1"/>
    <dgm:cxn modelId="{826135FE-FFF6-0B45-B917-5CC44444C1A4}" type="presParOf" srcId="{45C41613-B0A5-D74B-B4ED-67F4039976E1}" destId="{452882C7-6F5A-8641-9DEF-B1ED35DB3303}" srcOrd="0" destOrd="0" presId="urn:microsoft.com/office/officeart/2005/8/layout/pyramid1"/>
    <dgm:cxn modelId="{9C2BA648-18CF-D542-A9B7-B5F8E9D28297}" type="presParOf" srcId="{45C41613-B0A5-D74B-B4ED-67F4039976E1}" destId="{842F3514-AC68-CD4C-9842-3598A9DDBEB0}" srcOrd="1" destOrd="0" presId="urn:microsoft.com/office/officeart/2005/8/layout/pyramid1"/>
    <dgm:cxn modelId="{4F19D506-D81A-1343-A02F-B70895C9E3ED}" type="presParOf" srcId="{94960062-521E-EE4B-B438-5845B90E84C3}" destId="{31EC90A7-2537-A04F-89D0-5775EC40902B}" srcOrd="2" destOrd="0" presId="urn:microsoft.com/office/officeart/2005/8/layout/pyramid1"/>
    <dgm:cxn modelId="{650EB738-4A5F-A14F-AAA6-33DB9AD801CC}" type="presParOf" srcId="{31EC90A7-2537-A04F-89D0-5775EC40902B}" destId="{2CA70996-9D66-7343-A332-5671628451DF}" srcOrd="0" destOrd="0" presId="urn:microsoft.com/office/officeart/2005/8/layout/pyramid1"/>
    <dgm:cxn modelId="{DC87149D-534F-C745-8AFF-00054365605A}" type="presParOf" srcId="{31EC90A7-2537-A04F-89D0-5775EC40902B}" destId="{DBED8D82-B159-6C43-88FF-2DC407802910}"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1080E21-D5F0-5F42-8DA9-E565273EFF46}" type="doc">
      <dgm:prSet loTypeId="urn:microsoft.com/office/officeart/2005/8/layout/pyramid1" loCatId="" qsTypeId="urn:microsoft.com/office/officeart/2005/8/quickstyle/simple4" qsCatId="simple" csTypeId="urn:microsoft.com/office/officeart/2005/8/colors/colorful1" csCatId="colorful" phldr="1"/>
      <dgm:spPr/>
    </dgm:pt>
    <dgm:pt modelId="{689E31F2-ACA4-A64E-ADC2-1650DD9EF123}">
      <dgm:prSet phldrT="[Text]"/>
      <dgm:spPr/>
      <dgm:t>
        <a:bodyPr/>
        <a:lstStyle/>
        <a:p>
          <a:r>
            <a:rPr lang="en-US" dirty="0" smtClean="0"/>
            <a:t>One $100K</a:t>
          </a:r>
          <a:endParaRPr lang="en-US" dirty="0"/>
        </a:p>
      </dgm:t>
    </dgm:pt>
    <dgm:pt modelId="{94476A41-4ADA-204C-AB5A-10ACCEB087BE}" type="parTrans" cxnId="{D0A8CA72-985B-2F4D-8216-EB71A268B2A1}">
      <dgm:prSet/>
      <dgm:spPr/>
      <dgm:t>
        <a:bodyPr/>
        <a:lstStyle/>
        <a:p>
          <a:endParaRPr lang="en-US"/>
        </a:p>
      </dgm:t>
    </dgm:pt>
    <dgm:pt modelId="{7CE2759D-92E8-C741-9134-CC4A26E7CE30}" type="sibTrans" cxnId="{D0A8CA72-985B-2F4D-8216-EB71A268B2A1}">
      <dgm:prSet/>
      <dgm:spPr/>
      <dgm:t>
        <a:bodyPr/>
        <a:lstStyle/>
        <a:p>
          <a:endParaRPr lang="en-US"/>
        </a:p>
      </dgm:t>
    </dgm:pt>
    <dgm:pt modelId="{DFA70E0F-B23E-DF45-9DD3-611BFBDF37EC}">
      <dgm:prSet phldrT="[Text]"/>
      <dgm:spPr/>
      <dgm:t>
        <a:bodyPr/>
        <a:lstStyle/>
        <a:p>
          <a:r>
            <a:rPr lang="en-US" dirty="0" smtClean="0"/>
            <a:t>Some $1K</a:t>
          </a:r>
          <a:endParaRPr lang="en-US" dirty="0"/>
        </a:p>
      </dgm:t>
    </dgm:pt>
    <dgm:pt modelId="{F479B3A0-FDD1-2247-9448-E97727039BFF}" type="parTrans" cxnId="{4E6CF7EE-B31C-ED42-823B-DB1879F271CD}">
      <dgm:prSet/>
      <dgm:spPr/>
      <dgm:t>
        <a:bodyPr/>
        <a:lstStyle/>
        <a:p>
          <a:endParaRPr lang="en-US"/>
        </a:p>
      </dgm:t>
    </dgm:pt>
    <dgm:pt modelId="{605B58A7-FDEE-CF46-879B-9CB646347496}" type="sibTrans" cxnId="{4E6CF7EE-B31C-ED42-823B-DB1879F271CD}">
      <dgm:prSet/>
      <dgm:spPr/>
      <dgm:t>
        <a:bodyPr/>
        <a:lstStyle/>
        <a:p>
          <a:endParaRPr lang="en-US"/>
        </a:p>
      </dgm:t>
    </dgm:pt>
    <dgm:pt modelId="{3CD28F9A-205E-944F-830E-7153F74A87C5}">
      <dgm:prSet phldrT="[Text]"/>
      <dgm:spPr/>
      <dgm:t>
        <a:bodyPr/>
        <a:lstStyle/>
        <a:p>
          <a:r>
            <a:rPr lang="en-US" dirty="0" smtClean="0"/>
            <a:t>Many, many $100 gifts from Camp Fans</a:t>
          </a:r>
          <a:endParaRPr lang="en-US" dirty="0"/>
        </a:p>
      </dgm:t>
    </dgm:pt>
    <dgm:pt modelId="{4EBB6069-B0F1-1E4B-B4A8-98AC01EADDF3}" type="parTrans" cxnId="{728CFA69-DAC3-5649-BBD3-2F1E906FF84C}">
      <dgm:prSet/>
      <dgm:spPr/>
      <dgm:t>
        <a:bodyPr/>
        <a:lstStyle/>
        <a:p>
          <a:endParaRPr lang="en-US"/>
        </a:p>
      </dgm:t>
    </dgm:pt>
    <dgm:pt modelId="{7FF299EC-A1C9-1441-A7C7-7F0D437BBC08}" type="sibTrans" cxnId="{728CFA69-DAC3-5649-BBD3-2F1E906FF84C}">
      <dgm:prSet/>
      <dgm:spPr/>
      <dgm:t>
        <a:bodyPr/>
        <a:lstStyle/>
        <a:p>
          <a:endParaRPr lang="en-US"/>
        </a:p>
      </dgm:t>
    </dgm:pt>
    <dgm:pt modelId="{94960062-521E-EE4B-B438-5845B90E84C3}" type="pres">
      <dgm:prSet presAssocID="{61080E21-D5F0-5F42-8DA9-E565273EFF46}" presName="Name0" presStyleCnt="0">
        <dgm:presLayoutVars>
          <dgm:dir/>
          <dgm:animLvl val="lvl"/>
          <dgm:resizeHandles val="exact"/>
        </dgm:presLayoutVars>
      </dgm:prSet>
      <dgm:spPr/>
    </dgm:pt>
    <dgm:pt modelId="{16AA4885-CDA7-D24F-A719-4C7FF96ADF67}" type="pres">
      <dgm:prSet presAssocID="{689E31F2-ACA4-A64E-ADC2-1650DD9EF123}" presName="Name8" presStyleCnt="0"/>
      <dgm:spPr/>
    </dgm:pt>
    <dgm:pt modelId="{E2CE910B-10A4-5E41-A29B-12E0C03C0226}" type="pres">
      <dgm:prSet presAssocID="{689E31F2-ACA4-A64E-ADC2-1650DD9EF123}" presName="level" presStyleLbl="node1" presStyleIdx="0" presStyleCnt="3">
        <dgm:presLayoutVars>
          <dgm:chMax val="1"/>
          <dgm:bulletEnabled val="1"/>
        </dgm:presLayoutVars>
      </dgm:prSet>
      <dgm:spPr/>
      <dgm:t>
        <a:bodyPr/>
        <a:lstStyle/>
        <a:p>
          <a:endParaRPr lang="en-US"/>
        </a:p>
      </dgm:t>
    </dgm:pt>
    <dgm:pt modelId="{5049B872-0C6C-C84D-A99E-B30EA4E9E3E9}" type="pres">
      <dgm:prSet presAssocID="{689E31F2-ACA4-A64E-ADC2-1650DD9EF123}" presName="levelTx" presStyleLbl="revTx" presStyleIdx="0" presStyleCnt="0">
        <dgm:presLayoutVars>
          <dgm:chMax val="1"/>
          <dgm:bulletEnabled val="1"/>
        </dgm:presLayoutVars>
      </dgm:prSet>
      <dgm:spPr/>
      <dgm:t>
        <a:bodyPr/>
        <a:lstStyle/>
        <a:p>
          <a:endParaRPr lang="en-US"/>
        </a:p>
      </dgm:t>
    </dgm:pt>
    <dgm:pt modelId="{45C41613-B0A5-D74B-B4ED-67F4039976E1}" type="pres">
      <dgm:prSet presAssocID="{DFA70E0F-B23E-DF45-9DD3-611BFBDF37EC}" presName="Name8" presStyleCnt="0"/>
      <dgm:spPr/>
    </dgm:pt>
    <dgm:pt modelId="{452882C7-6F5A-8641-9DEF-B1ED35DB3303}" type="pres">
      <dgm:prSet presAssocID="{DFA70E0F-B23E-DF45-9DD3-611BFBDF37EC}" presName="level" presStyleLbl="node1" presStyleIdx="1" presStyleCnt="3">
        <dgm:presLayoutVars>
          <dgm:chMax val="1"/>
          <dgm:bulletEnabled val="1"/>
        </dgm:presLayoutVars>
      </dgm:prSet>
      <dgm:spPr/>
      <dgm:t>
        <a:bodyPr/>
        <a:lstStyle/>
        <a:p>
          <a:endParaRPr lang="en-US"/>
        </a:p>
      </dgm:t>
    </dgm:pt>
    <dgm:pt modelId="{842F3514-AC68-CD4C-9842-3598A9DDBEB0}" type="pres">
      <dgm:prSet presAssocID="{DFA70E0F-B23E-DF45-9DD3-611BFBDF37EC}" presName="levelTx" presStyleLbl="revTx" presStyleIdx="0" presStyleCnt="0">
        <dgm:presLayoutVars>
          <dgm:chMax val="1"/>
          <dgm:bulletEnabled val="1"/>
        </dgm:presLayoutVars>
      </dgm:prSet>
      <dgm:spPr/>
      <dgm:t>
        <a:bodyPr/>
        <a:lstStyle/>
        <a:p>
          <a:endParaRPr lang="en-US"/>
        </a:p>
      </dgm:t>
    </dgm:pt>
    <dgm:pt modelId="{31EC90A7-2537-A04F-89D0-5775EC40902B}" type="pres">
      <dgm:prSet presAssocID="{3CD28F9A-205E-944F-830E-7153F74A87C5}" presName="Name8" presStyleCnt="0"/>
      <dgm:spPr/>
    </dgm:pt>
    <dgm:pt modelId="{2CA70996-9D66-7343-A332-5671628451DF}" type="pres">
      <dgm:prSet presAssocID="{3CD28F9A-205E-944F-830E-7153F74A87C5}" presName="level" presStyleLbl="node1" presStyleIdx="2" presStyleCnt="3">
        <dgm:presLayoutVars>
          <dgm:chMax val="1"/>
          <dgm:bulletEnabled val="1"/>
        </dgm:presLayoutVars>
      </dgm:prSet>
      <dgm:spPr/>
      <dgm:t>
        <a:bodyPr/>
        <a:lstStyle/>
        <a:p>
          <a:endParaRPr lang="en-US"/>
        </a:p>
      </dgm:t>
    </dgm:pt>
    <dgm:pt modelId="{DBED8D82-B159-6C43-88FF-2DC407802910}" type="pres">
      <dgm:prSet presAssocID="{3CD28F9A-205E-944F-830E-7153F74A87C5}" presName="levelTx" presStyleLbl="revTx" presStyleIdx="0" presStyleCnt="0">
        <dgm:presLayoutVars>
          <dgm:chMax val="1"/>
          <dgm:bulletEnabled val="1"/>
        </dgm:presLayoutVars>
      </dgm:prSet>
      <dgm:spPr/>
      <dgm:t>
        <a:bodyPr/>
        <a:lstStyle/>
        <a:p>
          <a:endParaRPr lang="en-US"/>
        </a:p>
      </dgm:t>
    </dgm:pt>
  </dgm:ptLst>
  <dgm:cxnLst>
    <dgm:cxn modelId="{D80DC1EB-0D96-7A4B-A61E-1FE3BF9046D5}" type="presOf" srcId="{DFA70E0F-B23E-DF45-9DD3-611BFBDF37EC}" destId="{842F3514-AC68-CD4C-9842-3598A9DDBEB0}" srcOrd="1" destOrd="0" presId="urn:microsoft.com/office/officeart/2005/8/layout/pyramid1"/>
    <dgm:cxn modelId="{D0A8CA72-985B-2F4D-8216-EB71A268B2A1}" srcId="{61080E21-D5F0-5F42-8DA9-E565273EFF46}" destId="{689E31F2-ACA4-A64E-ADC2-1650DD9EF123}" srcOrd="0" destOrd="0" parTransId="{94476A41-4ADA-204C-AB5A-10ACCEB087BE}" sibTransId="{7CE2759D-92E8-C741-9134-CC4A26E7CE30}"/>
    <dgm:cxn modelId="{94282F57-C7C6-694D-B364-034C83CE4DDA}" type="presOf" srcId="{DFA70E0F-B23E-DF45-9DD3-611BFBDF37EC}" destId="{452882C7-6F5A-8641-9DEF-B1ED35DB3303}" srcOrd="0" destOrd="0" presId="urn:microsoft.com/office/officeart/2005/8/layout/pyramid1"/>
    <dgm:cxn modelId="{0D2E918D-3B3D-954D-9699-7A65CCEB7EDB}" type="presOf" srcId="{689E31F2-ACA4-A64E-ADC2-1650DD9EF123}" destId="{E2CE910B-10A4-5E41-A29B-12E0C03C0226}" srcOrd="0" destOrd="0" presId="urn:microsoft.com/office/officeart/2005/8/layout/pyramid1"/>
    <dgm:cxn modelId="{4E6CF7EE-B31C-ED42-823B-DB1879F271CD}" srcId="{61080E21-D5F0-5F42-8DA9-E565273EFF46}" destId="{DFA70E0F-B23E-DF45-9DD3-611BFBDF37EC}" srcOrd="1" destOrd="0" parTransId="{F479B3A0-FDD1-2247-9448-E97727039BFF}" sibTransId="{605B58A7-FDEE-CF46-879B-9CB646347496}"/>
    <dgm:cxn modelId="{E2E128A2-3C89-124E-BAFA-F869108EB039}" type="presOf" srcId="{689E31F2-ACA4-A64E-ADC2-1650DD9EF123}" destId="{5049B872-0C6C-C84D-A99E-B30EA4E9E3E9}" srcOrd="1" destOrd="0" presId="urn:microsoft.com/office/officeart/2005/8/layout/pyramid1"/>
    <dgm:cxn modelId="{94833FA2-25DF-6A4F-AE26-66DBEA9C8B38}" type="presOf" srcId="{3CD28F9A-205E-944F-830E-7153F74A87C5}" destId="{DBED8D82-B159-6C43-88FF-2DC407802910}" srcOrd="1" destOrd="0" presId="urn:microsoft.com/office/officeart/2005/8/layout/pyramid1"/>
    <dgm:cxn modelId="{0E03BE7C-1EA9-6046-A423-7041D7E60AC5}" type="presOf" srcId="{61080E21-D5F0-5F42-8DA9-E565273EFF46}" destId="{94960062-521E-EE4B-B438-5845B90E84C3}" srcOrd="0" destOrd="0" presId="urn:microsoft.com/office/officeart/2005/8/layout/pyramid1"/>
    <dgm:cxn modelId="{728CFA69-DAC3-5649-BBD3-2F1E906FF84C}" srcId="{61080E21-D5F0-5F42-8DA9-E565273EFF46}" destId="{3CD28F9A-205E-944F-830E-7153F74A87C5}" srcOrd="2" destOrd="0" parTransId="{4EBB6069-B0F1-1E4B-B4A8-98AC01EADDF3}" sibTransId="{7FF299EC-A1C9-1441-A7C7-7F0D437BBC08}"/>
    <dgm:cxn modelId="{F87A2AC9-206D-1D4B-AA41-6C5693D065A8}" type="presOf" srcId="{3CD28F9A-205E-944F-830E-7153F74A87C5}" destId="{2CA70996-9D66-7343-A332-5671628451DF}" srcOrd="0" destOrd="0" presId="urn:microsoft.com/office/officeart/2005/8/layout/pyramid1"/>
    <dgm:cxn modelId="{15DADDDF-8AB8-F44A-8E17-3D6FA91A6A92}" type="presParOf" srcId="{94960062-521E-EE4B-B438-5845B90E84C3}" destId="{16AA4885-CDA7-D24F-A719-4C7FF96ADF67}" srcOrd="0" destOrd="0" presId="urn:microsoft.com/office/officeart/2005/8/layout/pyramid1"/>
    <dgm:cxn modelId="{1DE33665-D5AA-454D-BFDA-FDF3D3559A24}" type="presParOf" srcId="{16AA4885-CDA7-D24F-A719-4C7FF96ADF67}" destId="{E2CE910B-10A4-5E41-A29B-12E0C03C0226}" srcOrd="0" destOrd="0" presId="urn:microsoft.com/office/officeart/2005/8/layout/pyramid1"/>
    <dgm:cxn modelId="{5375A911-76EB-9944-8E39-44B30A726CCB}" type="presParOf" srcId="{16AA4885-CDA7-D24F-A719-4C7FF96ADF67}" destId="{5049B872-0C6C-C84D-A99E-B30EA4E9E3E9}" srcOrd="1" destOrd="0" presId="urn:microsoft.com/office/officeart/2005/8/layout/pyramid1"/>
    <dgm:cxn modelId="{E80F828C-B341-8041-9F32-E23BEE0C337E}" type="presParOf" srcId="{94960062-521E-EE4B-B438-5845B90E84C3}" destId="{45C41613-B0A5-D74B-B4ED-67F4039976E1}" srcOrd="1" destOrd="0" presId="urn:microsoft.com/office/officeart/2005/8/layout/pyramid1"/>
    <dgm:cxn modelId="{0ED87B2C-4146-A049-B91A-F36D766A354C}" type="presParOf" srcId="{45C41613-B0A5-D74B-B4ED-67F4039976E1}" destId="{452882C7-6F5A-8641-9DEF-B1ED35DB3303}" srcOrd="0" destOrd="0" presId="urn:microsoft.com/office/officeart/2005/8/layout/pyramid1"/>
    <dgm:cxn modelId="{40617FE2-1C8B-DF40-8EF6-6B3E48B04C29}" type="presParOf" srcId="{45C41613-B0A5-D74B-B4ED-67F4039976E1}" destId="{842F3514-AC68-CD4C-9842-3598A9DDBEB0}" srcOrd="1" destOrd="0" presId="urn:microsoft.com/office/officeart/2005/8/layout/pyramid1"/>
    <dgm:cxn modelId="{92BB1F75-DC56-CC47-8166-D0BF304AC9E9}" type="presParOf" srcId="{94960062-521E-EE4B-B438-5845B90E84C3}" destId="{31EC90A7-2537-A04F-89D0-5775EC40902B}" srcOrd="2" destOrd="0" presId="urn:microsoft.com/office/officeart/2005/8/layout/pyramid1"/>
    <dgm:cxn modelId="{9EBD988C-5CDF-0142-8415-DA71C6427119}" type="presParOf" srcId="{31EC90A7-2537-A04F-89D0-5775EC40902B}" destId="{2CA70996-9D66-7343-A332-5671628451DF}" srcOrd="0" destOrd="0" presId="urn:microsoft.com/office/officeart/2005/8/layout/pyramid1"/>
    <dgm:cxn modelId="{4CF6C9F9-503F-EE4E-9746-F94E7A50B75F}" type="presParOf" srcId="{31EC90A7-2537-A04F-89D0-5775EC40902B}" destId="{DBED8D82-B159-6C43-88FF-2DC407802910}"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1080E21-D5F0-5F42-8DA9-E565273EFF46}" type="doc">
      <dgm:prSet loTypeId="urn:microsoft.com/office/officeart/2005/8/layout/pyramid1" loCatId="" qsTypeId="urn:microsoft.com/office/officeart/2005/8/quickstyle/simple4" qsCatId="simple" csTypeId="urn:microsoft.com/office/officeart/2005/8/colors/colorful1" csCatId="colorful" phldr="1"/>
      <dgm:spPr/>
    </dgm:pt>
    <dgm:pt modelId="{689E31F2-ACA4-A64E-ADC2-1650DD9EF123}">
      <dgm:prSet phldrT="[Text]"/>
      <dgm:spPr/>
      <dgm:t>
        <a:bodyPr/>
        <a:lstStyle/>
        <a:p>
          <a:endParaRPr lang="en-US" dirty="0"/>
        </a:p>
      </dgm:t>
    </dgm:pt>
    <dgm:pt modelId="{94476A41-4ADA-204C-AB5A-10ACCEB087BE}" type="parTrans" cxnId="{D0A8CA72-985B-2F4D-8216-EB71A268B2A1}">
      <dgm:prSet/>
      <dgm:spPr/>
      <dgm:t>
        <a:bodyPr/>
        <a:lstStyle/>
        <a:p>
          <a:endParaRPr lang="en-US"/>
        </a:p>
      </dgm:t>
    </dgm:pt>
    <dgm:pt modelId="{7CE2759D-92E8-C741-9134-CC4A26E7CE30}" type="sibTrans" cxnId="{D0A8CA72-985B-2F4D-8216-EB71A268B2A1}">
      <dgm:prSet/>
      <dgm:spPr/>
      <dgm:t>
        <a:bodyPr/>
        <a:lstStyle/>
        <a:p>
          <a:endParaRPr lang="en-US"/>
        </a:p>
      </dgm:t>
    </dgm:pt>
    <dgm:pt modelId="{DFA70E0F-B23E-DF45-9DD3-611BFBDF37EC}">
      <dgm:prSet phldrT="[Text]"/>
      <dgm:spPr/>
      <dgm:t>
        <a:bodyPr/>
        <a:lstStyle/>
        <a:p>
          <a:endParaRPr lang="en-US" dirty="0"/>
        </a:p>
      </dgm:t>
    </dgm:pt>
    <dgm:pt modelId="{F479B3A0-FDD1-2247-9448-E97727039BFF}" type="parTrans" cxnId="{4E6CF7EE-B31C-ED42-823B-DB1879F271CD}">
      <dgm:prSet/>
      <dgm:spPr/>
      <dgm:t>
        <a:bodyPr/>
        <a:lstStyle/>
        <a:p>
          <a:endParaRPr lang="en-US"/>
        </a:p>
      </dgm:t>
    </dgm:pt>
    <dgm:pt modelId="{605B58A7-FDEE-CF46-879B-9CB646347496}" type="sibTrans" cxnId="{4E6CF7EE-B31C-ED42-823B-DB1879F271CD}">
      <dgm:prSet/>
      <dgm:spPr/>
      <dgm:t>
        <a:bodyPr/>
        <a:lstStyle/>
        <a:p>
          <a:endParaRPr lang="en-US"/>
        </a:p>
      </dgm:t>
    </dgm:pt>
    <dgm:pt modelId="{3CD28F9A-205E-944F-830E-7153F74A87C5}">
      <dgm:prSet phldrT="[Text]"/>
      <dgm:spPr/>
      <dgm:t>
        <a:bodyPr/>
        <a:lstStyle/>
        <a:p>
          <a:endParaRPr lang="en-US" dirty="0"/>
        </a:p>
      </dgm:t>
    </dgm:pt>
    <dgm:pt modelId="{4EBB6069-B0F1-1E4B-B4A8-98AC01EADDF3}" type="parTrans" cxnId="{728CFA69-DAC3-5649-BBD3-2F1E906FF84C}">
      <dgm:prSet/>
      <dgm:spPr/>
      <dgm:t>
        <a:bodyPr/>
        <a:lstStyle/>
        <a:p>
          <a:endParaRPr lang="en-US"/>
        </a:p>
      </dgm:t>
    </dgm:pt>
    <dgm:pt modelId="{7FF299EC-A1C9-1441-A7C7-7F0D437BBC08}" type="sibTrans" cxnId="{728CFA69-DAC3-5649-BBD3-2F1E906FF84C}">
      <dgm:prSet/>
      <dgm:spPr/>
      <dgm:t>
        <a:bodyPr/>
        <a:lstStyle/>
        <a:p>
          <a:endParaRPr lang="en-US"/>
        </a:p>
      </dgm:t>
    </dgm:pt>
    <dgm:pt modelId="{94960062-521E-EE4B-B438-5845B90E84C3}" type="pres">
      <dgm:prSet presAssocID="{61080E21-D5F0-5F42-8DA9-E565273EFF46}" presName="Name0" presStyleCnt="0">
        <dgm:presLayoutVars>
          <dgm:dir/>
          <dgm:animLvl val="lvl"/>
          <dgm:resizeHandles val="exact"/>
        </dgm:presLayoutVars>
      </dgm:prSet>
      <dgm:spPr/>
    </dgm:pt>
    <dgm:pt modelId="{16AA4885-CDA7-D24F-A719-4C7FF96ADF67}" type="pres">
      <dgm:prSet presAssocID="{689E31F2-ACA4-A64E-ADC2-1650DD9EF123}" presName="Name8" presStyleCnt="0"/>
      <dgm:spPr/>
    </dgm:pt>
    <dgm:pt modelId="{E2CE910B-10A4-5E41-A29B-12E0C03C0226}" type="pres">
      <dgm:prSet presAssocID="{689E31F2-ACA4-A64E-ADC2-1650DD9EF123}" presName="level" presStyleLbl="node1" presStyleIdx="0" presStyleCnt="3">
        <dgm:presLayoutVars>
          <dgm:chMax val="1"/>
          <dgm:bulletEnabled val="1"/>
        </dgm:presLayoutVars>
      </dgm:prSet>
      <dgm:spPr/>
      <dgm:t>
        <a:bodyPr/>
        <a:lstStyle/>
        <a:p>
          <a:endParaRPr lang="en-US"/>
        </a:p>
      </dgm:t>
    </dgm:pt>
    <dgm:pt modelId="{5049B872-0C6C-C84D-A99E-B30EA4E9E3E9}" type="pres">
      <dgm:prSet presAssocID="{689E31F2-ACA4-A64E-ADC2-1650DD9EF123}" presName="levelTx" presStyleLbl="revTx" presStyleIdx="0" presStyleCnt="0">
        <dgm:presLayoutVars>
          <dgm:chMax val="1"/>
          <dgm:bulletEnabled val="1"/>
        </dgm:presLayoutVars>
      </dgm:prSet>
      <dgm:spPr/>
      <dgm:t>
        <a:bodyPr/>
        <a:lstStyle/>
        <a:p>
          <a:endParaRPr lang="en-US"/>
        </a:p>
      </dgm:t>
    </dgm:pt>
    <dgm:pt modelId="{45C41613-B0A5-D74B-B4ED-67F4039976E1}" type="pres">
      <dgm:prSet presAssocID="{DFA70E0F-B23E-DF45-9DD3-611BFBDF37EC}" presName="Name8" presStyleCnt="0"/>
      <dgm:spPr/>
    </dgm:pt>
    <dgm:pt modelId="{452882C7-6F5A-8641-9DEF-B1ED35DB3303}" type="pres">
      <dgm:prSet presAssocID="{DFA70E0F-B23E-DF45-9DD3-611BFBDF37EC}" presName="level" presStyleLbl="node1" presStyleIdx="1" presStyleCnt="3">
        <dgm:presLayoutVars>
          <dgm:chMax val="1"/>
          <dgm:bulletEnabled val="1"/>
        </dgm:presLayoutVars>
      </dgm:prSet>
      <dgm:spPr/>
      <dgm:t>
        <a:bodyPr/>
        <a:lstStyle/>
        <a:p>
          <a:endParaRPr lang="en-US"/>
        </a:p>
      </dgm:t>
    </dgm:pt>
    <dgm:pt modelId="{842F3514-AC68-CD4C-9842-3598A9DDBEB0}" type="pres">
      <dgm:prSet presAssocID="{DFA70E0F-B23E-DF45-9DD3-611BFBDF37EC}" presName="levelTx" presStyleLbl="revTx" presStyleIdx="0" presStyleCnt="0">
        <dgm:presLayoutVars>
          <dgm:chMax val="1"/>
          <dgm:bulletEnabled val="1"/>
        </dgm:presLayoutVars>
      </dgm:prSet>
      <dgm:spPr/>
      <dgm:t>
        <a:bodyPr/>
        <a:lstStyle/>
        <a:p>
          <a:endParaRPr lang="en-US"/>
        </a:p>
      </dgm:t>
    </dgm:pt>
    <dgm:pt modelId="{31EC90A7-2537-A04F-89D0-5775EC40902B}" type="pres">
      <dgm:prSet presAssocID="{3CD28F9A-205E-944F-830E-7153F74A87C5}" presName="Name8" presStyleCnt="0"/>
      <dgm:spPr/>
    </dgm:pt>
    <dgm:pt modelId="{2CA70996-9D66-7343-A332-5671628451DF}" type="pres">
      <dgm:prSet presAssocID="{3CD28F9A-205E-944F-830E-7153F74A87C5}" presName="level" presStyleLbl="node1" presStyleIdx="2" presStyleCnt="3">
        <dgm:presLayoutVars>
          <dgm:chMax val="1"/>
          <dgm:bulletEnabled val="1"/>
        </dgm:presLayoutVars>
      </dgm:prSet>
      <dgm:spPr/>
      <dgm:t>
        <a:bodyPr/>
        <a:lstStyle/>
        <a:p>
          <a:endParaRPr lang="en-US"/>
        </a:p>
      </dgm:t>
    </dgm:pt>
    <dgm:pt modelId="{DBED8D82-B159-6C43-88FF-2DC407802910}" type="pres">
      <dgm:prSet presAssocID="{3CD28F9A-205E-944F-830E-7153F74A87C5}" presName="levelTx" presStyleLbl="revTx" presStyleIdx="0" presStyleCnt="0">
        <dgm:presLayoutVars>
          <dgm:chMax val="1"/>
          <dgm:bulletEnabled val="1"/>
        </dgm:presLayoutVars>
      </dgm:prSet>
      <dgm:spPr/>
      <dgm:t>
        <a:bodyPr/>
        <a:lstStyle/>
        <a:p>
          <a:endParaRPr lang="en-US"/>
        </a:p>
      </dgm:t>
    </dgm:pt>
  </dgm:ptLst>
  <dgm:cxnLst>
    <dgm:cxn modelId="{EE3080D0-644B-E84A-A467-41089671A90B}" type="presOf" srcId="{3CD28F9A-205E-944F-830E-7153F74A87C5}" destId="{DBED8D82-B159-6C43-88FF-2DC407802910}" srcOrd="1" destOrd="0" presId="urn:microsoft.com/office/officeart/2005/8/layout/pyramid1"/>
    <dgm:cxn modelId="{D0A8CA72-985B-2F4D-8216-EB71A268B2A1}" srcId="{61080E21-D5F0-5F42-8DA9-E565273EFF46}" destId="{689E31F2-ACA4-A64E-ADC2-1650DD9EF123}" srcOrd="0" destOrd="0" parTransId="{94476A41-4ADA-204C-AB5A-10ACCEB087BE}" sibTransId="{7CE2759D-92E8-C741-9134-CC4A26E7CE30}"/>
    <dgm:cxn modelId="{D3031B6F-CCE8-734D-9729-6ADCD69C3440}" type="presOf" srcId="{689E31F2-ACA4-A64E-ADC2-1650DD9EF123}" destId="{5049B872-0C6C-C84D-A99E-B30EA4E9E3E9}" srcOrd="1" destOrd="0" presId="urn:microsoft.com/office/officeart/2005/8/layout/pyramid1"/>
    <dgm:cxn modelId="{4E6CF7EE-B31C-ED42-823B-DB1879F271CD}" srcId="{61080E21-D5F0-5F42-8DA9-E565273EFF46}" destId="{DFA70E0F-B23E-DF45-9DD3-611BFBDF37EC}" srcOrd="1" destOrd="0" parTransId="{F479B3A0-FDD1-2247-9448-E97727039BFF}" sibTransId="{605B58A7-FDEE-CF46-879B-9CB646347496}"/>
    <dgm:cxn modelId="{728CFA69-DAC3-5649-BBD3-2F1E906FF84C}" srcId="{61080E21-D5F0-5F42-8DA9-E565273EFF46}" destId="{3CD28F9A-205E-944F-830E-7153F74A87C5}" srcOrd="2" destOrd="0" parTransId="{4EBB6069-B0F1-1E4B-B4A8-98AC01EADDF3}" sibTransId="{7FF299EC-A1C9-1441-A7C7-7F0D437BBC08}"/>
    <dgm:cxn modelId="{123AE3B7-4880-014F-B7B7-102692BB071B}" type="presOf" srcId="{3CD28F9A-205E-944F-830E-7153F74A87C5}" destId="{2CA70996-9D66-7343-A332-5671628451DF}" srcOrd="0" destOrd="0" presId="urn:microsoft.com/office/officeart/2005/8/layout/pyramid1"/>
    <dgm:cxn modelId="{1D6C5252-2933-7443-8151-817E28D80162}" type="presOf" srcId="{DFA70E0F-B23E-DF45-9DD3-611BFBDF37EC}" destId="{842F3514-AC68-CD4C-9842-3598A9DDBEB0}" srcOrd="1" destOrd="0" presId="urn:microsoft.com/office/officeart/2005/8/layout/pyramid1"/>
    <dgm:cxn modelId="{EAC63592-3D12-8945-86B5-CACA13B6A6F4}" type="presOf" srcId="{689E31F2-ACA4-A64E-ADC2-1650DD9EF123}" destId="{E2CE910B-10A4-5E41-A29B-12E0C03C0226}" srcOrd="0" destOrd="0" presId="urn:microsoft.com/office/officeart/2005/8/layout/pyramid1"/>
    <dgm:cxn modelId="{B3308729-DAC3-2C44-9333-F7BBF798219D}" type="presOf" srcId="{61080E21-D5F0-5F42-8DA9-E565273EFF46}" destId="{94960062-521E-EE4B-B438-5845B90E84C3}" srcOrd="0" destOrd="0" presId="urn:microsoft.com/office/officeart/2005/8/layout/pyramid1"/>
    <dgm:cxn modelId="{6A556BF5-E604-E949-8E8C-2830D6BB56C6}" type="presOf" srcId="{DFA70E0F-B23E-DF45-9DD3-611BFBDF37EC}" destId="{452882C7-6F5A-8641-9DEF-B1ED35DB3303}" srcOrd="0" destOrd="0" presId="urn:microsoft.com/office/officeart/2005/8/layout/pyramid1"/>
    <dgm:cxn modelId="{B4662B8C-8B57-ED42-A4F3-C9F0BA9F5D28}" type="presParOf" srcId="{94960062-521E-EE4B-B438-5845B90E84C3}" destId="{16AA4885-CDA7-D24F-A719-4C7FF96ADF67}" srcOrd="0" destOrd="0" presId="urn:microsoft.com/office/officeart/2005/8/layout/pyramid1"/>
    <dgm:cxn modelId="{F5B03028-D851-CB4B-A013-BFF5F022020F}" type="presParOf" srcId="{16AA4885-CDA7-D24F-A719-4C7FF96ADF67}" destId="{E2CE910B-10A4-5E41-A29B-12E0C03C0226}" srcOrd="0" destOrd="0" presId="urn:microsoft.com/office/officeart/2005/8/layout/pyramid1"/>
    <dgm:cxn modelId="{EC89B1FA-8C17-F242-8ADB-C00720CB753C}" type="presParOf" srcId="{16AA4885-CDA7-D24F-A719-4C7FF96ADF67}" destId="{5049B872-0C6C-C84D-A99E-B30EA4E9E3E9}" srcOrd="1" destOrd="0" presId="urn:microsoft.com/office/officeart/2005/8/layout/pyramid1"/>
    <dgm:cxn modelId="{68A53C04-3DDA-B440-948B-FEFBD95056B3}" type="presParOf" srcId="{94960062-521E-EE4B-B438-5845B90E84C3}" destId="{45C41613-B0A5-D74B-B4ED-67F4039976E1}" srcOrd="1" destOrd="0" presId="urn:microsoft.com/office/officeart/2005/8/layout/pyramid1"/>
    <dgm:cxn modelId="{2FAA848B-6679-294B-84FF-073F2A95DAE3}" type="presParOf" srcId="{45C41613-B0A5-D74B-B4ED-67F4039976E1}" destId="{452882C7-6F5A-8641-9DEF-B1ED35DB3303}" srcOrd="0" destOrd="0" presId="urn:microsoft.com/office/officeart/2005/8/layout/pyramid1"/>
    <dgm:cxn modelId="{8E3166E9-761D-6A49-8C7C-4E3B4F931EE8}" type="presParOf" srcId="{45C41613-B0A5-D74B-B4ED-67F4039976E1}" destId="{842F3514-AC68-CD4C-9842-3598A9DDBEB0}" srcOrd="1" destOrd="0" presId="urn:microsoft.com/office/officeart/2005/8/layout/pyramid1"/>
    <dgm:cxn modelId="{31793E8C-0C6F-164F-8AA9-214CC0AFC3E7}" type="presParOf" srcId="{94960062-521E-EE4B-B438-5845B90E84C3}" destId="{31EC90A7-2537-A04F-89D0-5775EC40902B}" srcOrd="2" destOrd="0" presId="urn:microsoft.com/office/officeart/2005/8/layout/pyramid1"/>
    <dgm:cxn modelId="{877AEBAD-A729-0346-A7BE-D27E38292F8B}" type="presParOf" srcId="{31EC90A7-2537-A04F-89D0-5775EC40902B}" destId="{2CA70996-9D66-7343-A332-5671628451DF}" srcOrd="0" destOrd="0" presId="urn:microsoft.com/office/officeart/2005/8/layout/pyramid1"/>
    <dgm:cxn modelId="{373DA5F2-691C-C042-B31D-568177F071F5}" type="presParOf" srcId="{31EC90A7-2537-A04F-89D0-5775EC40902B}" destId="{DBED8D82-B159-6C43-88FF-2DC407802910}"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CB223DB-AE5F-DF42-8F63-BBCE02E67A6E}" type="doc">
      <dgm:prSet loTypeId="urn:microsoft.com/office/officeart/2005/8/layout/hProcess6" loCatId="" qsTypeId="urn:microsoft.com/office/officeart/2005/8/quickstyle/simple4" qsCatId="simple" csTypeId="urn:microsoft.com/office/officeart/2005/8/colors/colorful1" csCatId="colorful" phldr="1"/>
      <dgm:spPr/>
      <dgm:t>
        <a:bodyPr/>
        <a:lstStyle/>
        <a:p>
          <a:endParaRPr lang="en-US"/>
        </a:p>
      </dgm:t>
    </dgm:pt>
    <dgm:pt modelId="{35A88C18-2C09-0749-95C6-9B87176CEB41}">
      <dgm:prSet phldrT="[Text]"/>
      <dgm:spPr/>
      <dgm:t>
        <a:bodyPr/>
        <a:lstStyle/>
        <a:p>
          <a:r>
            <a:rPr lang="en-US" dirty="0" smtClean="0"/>
            <a:t>Identify</a:t>
          </a:r>
          <a:endParaRPr lang="en-US" dirty="0"/>
        </a:p>
      </dgm:t>
    </dgm:pt>
    <dgm:pt modelId="{FB6D6AE5-ED99-4345-9B05-0DA62EA71F1F}" type="parTrans" cxnId="{921B2A0A-CA69-AC4A-AC83-FD42A4C12368}">
      <dgm:prSet/>
      <dgm:spPr/>
      <dgm:t>
        <a:bodyPr/>
        <a:lstStyle/>
        <a:p>
          <a:endParaRPr lang="en-US"/>
        </a:p>
      </dgm:t>
    </dgm:pt>
    <dgm:pt modelId="{E63676E6-FDC7-F94B-B7B5-4FA68A782307}" type="sibTrans" cxnId="{921B2A0A-CA69-AC4A-AC83-FD42A4C12368}">
      <dgm:prSet/>
      <dgm:spPr/>
      <dgm:t>
        <a:bodyPr/>
        <a:lstStyle/>
        <a:p>
          <a:endParaRPr lang="en-US"/>
        </a:p>
      </dgm:t>
    </dgm:pt>
    <dgm:pt modelId="{94B60333-F5AF-CA46-8C51-89DA4D7DA3C9}">
      <dgm:prSet phldrT="[Text]"/>
      <dgm:spPr/>
      <dgm:t>
        <a:bodyPr/>
        <a:lstStyle/>
        <a:p>
          <a:r>
            <a:rPr lang="en-US" dirty="0" smtClean="0"/>
            <a:t>Pull reports</a:t>
          </a:r>
          <a:endParaRPr lang="en-US" dirty="0"/>
        </a:p>
      </dgm:t>
    </dgm:pt>
    <dgm:pt modelId="{A9AC8AD3-0F75-1249-B4E2-2E9B53675B42}" type="parTrans" cxnId="{6F2F1253-AE20-3749-9D74-E59EF7A4BA93}">
      <dgm:prSet/>
      <dgm:spPr/>
      <dgm:t>
        <a:bodyPr/>
        <a:lstStyle/>
        <a:p>
          <a:endParaRPr lang="en-US"/>
        </a:p>
      </dgm:t>
    </dgm:pt>
    <dgm:pt modelId="{15C9CC10-82D0-0347-B4E9-6B319424C92C}" type="sibTrans" cxnId="{6F2F1253-AE20-3749-9D74-E59EF7A4BA93}">
      <dgm:prSet/>
      <dgm:spPr/>
      <dgm:t>
        <a:bodyPr/>
        <a:lstStyle/>
        <a:p>
          <a:endParaRPr lang="en-US"/>
        </a:p>
      </dgm:t>
    </dgm:pt>
    <dgm:pt modelId="{50C2A71A-B0FA-9345-B8F4-2EB47A521A86}">
      <dgm:prSet phldrT="[Text]"/>
      <dgm:spPr/>
      <dgm:t>
        <a:bodyPr/>
        <a:lstStyle/>
        <a:p>
          <a:r>
            <a:rPr lang="en-US" dirty="0" smtClean="0"/>
            <a:t>Segment</a:t>
          </a:r>
          <a:endParaRPr lang="en-US" dirty="0"/>
        </a:p>
      </dgm:t>
    </dgm:pt>
    <dgm:pt modelId="{316F50EE-C2FB-F34C-8A13-274CAFE22FD0}" type="parTrans" cxnId="{50849099-C46E-AA4C-B29F-CDFB2C4B30CC}">
      <dgm:prSet/>
      <dgm:spPr/>
      <dgm:t>
        <a:bodyPr/>
        <a:lstStyle/>
        <a:p>
          <a:endParaRPr lang="en-US"/>
        </a:p>
      </dgm:t>
    </dgm:pt>
    <dgm:pt modelId="{F8022ADB-4195-7B40-9D4C-BE87E4DBD746}" type="sibTrans" cxnId="{50849099-C46E-AA4C-B29F-CDFB2C4B30CC}">
      <dgm:prSet/>
      <dgm:spPr/>
      <dgm:t>
        <a:bodyPr/>
        <a:lstStyle/>
        <a:p>
          <a:endParaRPr lang="en-US"/>
        </a:p>
      </dgm:t>
    </dgm:pt>
    <dgm:pt modelId="{3D599BFF-E9A2-0E45-8587-863C894A83C9}">
      <dgm:prSet phldrT="[Text]"/>
      <dgm:spPr/>
      <dgm:t>
        <a:bodyPr/>
        <a:lstStyle/>
        <a:p>
          <a:r>
            <a:rPr lang="en-US" dirty="0" smtClean="0"/>
            <a:t>Qualify</a:t>
          </a:r>
          <a:endParaRPr lang="en-US" dirty="0"/>
        </a:p>
      </dgm:t>
    </dgm:pt>
    <dgm:pt modelId="{FC3C4CBA-4768-EA4C-A673-E8572F224409}" type="parTrans" cxnId="{D203398C-2C10-674F-940F-91820FACF689}">
      <dgm:prSet/>
      <dgm:spPr/>
      <dgm:t>
        <a:bodyPr/>
        <a:lstStyle/>
        <a:p>
          <a:endParaRPr lang="en-US"/>
        </a:p>
      </dgm:t>
    </dgm:pt>
    <dgm:pt modelId="{1F9F203A-635D-F944-A072-95DF6B3A5337}" type="sibTrans" cxnId="{D203398C-2C10-674F-940F-91820FACF689}">
      <dgm:prSet/>
      <dgm:spPr/>
      <dgm:t>
        <a:bodyPr/>
        <a:lstStyle/>
        <a:p>
          <a:endParaRPr lang="en-US"/>
        </a:p>
      </dgm:t>
    </dgm:pt>
    <dgm:pt modelId="{86CF0CB8-92EB-EA4E-A9E9-3D1210C2069E}">
      <dgm:prSet phldrT="[Text]"/>
      <dgm:spPr/>
      <dgm:t>
        <a:bodyPr/>
        <a:lstStyle/>
        <a:p>
          <a:r>
            <a:rPr lang="en-US" dirty="0" smtClean="0"/>
            <a:t>Capacity</a:t>
          </a:r>
          <a:endParaRPr lang="en-US" dirty="0"/>
        </a:p>
      </dgm:t>
    </dgm:pt>
    <dgm:pt modelId="{1346E149-F5A2-E64C-A25D-08E528922978}" type="parTrans" cxnId="{B199105D-4851-B74D-89B1-E16758C9C699}">
      <dgm:prSet/>
      <dgm:spPr/>
      <dgm:t>
        <a:bodyPr/>
        <a:lstStyle/>
        <a:p>
          <a:endParaRPr lang="en-US"/>
        </a:p>
      </dgm:t>
    </dgm:pt>
    <dgm:pt modelId="{DB990F7F-A672-534E-B982-03ABFA983E98}" type="sibTrans" cxnId="{B199105D-4851-B74D-89B1-E16758C9C699}">
      <dgm:prSet/>
      <dgm:spPr/>
      <dgm:t>
        <a:bodyPr/>
        <a:lstStyle/>
        <a:p>
          <a:endParaRPr lang="en-US"/>
        </a:p>
      </dgm:t>
    </dgm:pt>
    <dgm:pt modelId="{5EB2D28F-DCD8-974F-86AA-BC948D6F9459}">
      <dgm:prSet phldrT="[Text]"/>
      <dgm:spPr/>
      <dgm:t>
        <a:bodyPr/>
        <a:lstStyle/>
        <a:p>
          <a:r>
            <a:rPr lang="en-US" dirty="0" smtClean="0"/>
            <a:t>Cultivate</a:t>
          </a:r>
          <a:endParaRPr lang="en-US" dirty="0"/>
        </a:p>
      </dgm:t>
    </dgm:pt>
    <dgm:pt modelId="{F18AA101-8A61-2047-85FB-4C3127580EF7}" type="parTrans" cxnId="{907F6C7A-6326-CF44-801A-07DB3AA9CA79}">
      <dgm:prSet/>
      <dgm:spPr/>
      <dgm:t>
        <a:bodyPr/>
        <a:lstStyle/>
        <a:p>
          <a:endParaRPr lang="en-US"/>
        </a:p>
      </dgm:t>
    </dgm:pt>
    <dgm:pt modelId="{44A0598C-8046-F04F-977A-657EBFF6A567}" type="sibTrans" cxnId="{907F6C7A-6326-CF44-801A-07DB3AA9CA79}">
      <dgm:prSet/>
      <dgm:spPr/>
      <dgm:t>
        <a:bodyPr/>
        <a:lstStyle/>
        <a:p>
          <a:endParaRPr lang="en-US"/>
        </a:p>
      </dgm:t>
    </dgm:pt>
    <dgm:pt modelId="{ECF8371B-C39E-2346-A611-BE5616860F6C}">
      <dgm:prSet phldrT="[Text]"/>
      <dgm:spPr/>
      <dgm:t>
        <a:bodyPr/>
        <a:lstStyle/>
        <a:p>
          <a:r>
            <a:rPr lang="en-US" dirty="0" smtClean="0"/>
            <a:t>Interests</a:t>
          </a:r>
          <a:endParaRPr lang="en-US" dirty="0"/>
        </a:p>
      </dgm:t>
    </dgm:pt>
    <dgm:pt modelId="{72BF4CC8-5641-854F-9759-6CB501D27D80}" type="parTrans" cxnId="{155354E8-E729-3946-8A6C-C259C7A53D0D}">
      <dgm:prSet/>
      <dgm:spPr/>
      <dgm:t>
        <a:bodyPr/>
        <a:lstStyle/>
        <a:p>
          <a:endParaRPr lang="en-US"/>
        </a:p>
      </dgm:t>
    </dgm:pt>
    <dgm:pt modelId="{EB84095C-108B-E746-8E28-8750C55100D7}" type="sibTrans" cxnId="{155354E8-E729-3946-8A6C-C259C7A53D0D}">
      <dgm:prSet/>
      <dgm:spPr/>
      <dgm:t>
        <a:bodyPr/>
        <a:lstStyle/>
        <a:p>
          <a:endParaRPr lang="en-US"/>
        </a:p>
      </dgm:t>
    </dgm:pt>
    <dgm:pt modelId="{46477450-BD43-7A4A-A38E-714F551842D5}">
      <dgm:prSet phldrT="[Text]"/>
      <dgm:spPr/>
      <dgm:t>
        <a:bodyPr/>
        <a:lstStyle/>
        <a:p>
          <a:r>
            <a:rPr lang="en-US" dirty="0" smtClean="0"/>
            <a:t>Bring closer</a:t>
          </a:r>
          <a:endParaRPr lang="en-US" dirty="0"/>
        </a:p>
      </dgm:t>
    </dgm:pt>
    <dgm:pt modelId="{5A6434BA-93A8-294D-8764-42B41B858EE9}" type="parTrans" cxnId="{564E65AB-A43C-8845-9F9E-97EFD530B122}">
      <dgm:prSet/>
      <dgm:spPr/>
      <dgm:t>
        <a:bodyPr/>
        <a:lstStyle/>
        <a:p>
          <a:endParaRPr lang="en-US"/>
        </a:p>
      </dgm:t>
    </dgm:pt>
    <dgm:pt modelId="{BB61D896-1B25-324B-96C0-B3FE8ACBD698}" type="sibTrans" cxnId="{564E65AB-A43C-8845-9F9E-97EFD530B122}">
      <dgm:prSet/>
      <dgm:spPr/>
      <dgm:t>
        <a:bodyPr/>
        <a:lstStyle/>
        <a:p>
          <a:endParaRPr lang="en-US"/>
        </a:p>
      </dgm:t>
    </dgm:pt>
    <dgm:pt modelId="{0AB4F984-F4E9-D544-AC16-71C2E2AD7676}">
      <dgm:prSet phldrT="[Text]"/>
      <dgm:spPr/>
      <dgm:t>
        <a:bodyPr/>
        <a:lstStyle/>
        <a:p>
          <a:r>
            <a:rPr lang="en-US" dirty="0" smtClean="0"/>
            <a:t>Research</a:t>
          </a:r>
          <a:endParaRPr lang="en-US" dirty="0"/>
        </a:p>
      </dgm:t>
    </dgm:pt>
    <dgm:pt modelId="{7DD1947C-2770-8248-8805-0A33361610F9}" type="parTrans" cxnId="{1E085729-9BF8-FF4C-A2CA-5752A1E74D65}">
      <dgm:prSet/>
      <dgm:spPr/>
      <dgm:t>
        <a:bodyPr/>
        <a:lstStyle/>
        <a:p>
          <a:endParaRPr lang="en-US"/>
        </a:p>
      </dgm:t>
    </dgm:pt>
    <dgm:pt modelId="{EF58A96C-7BD1-D649-9FE2-548157A19A9F}" type="sibTrans" cxnId="{1E085729-9BF8-FF4C-A2CA-5752A1E74D65}">
      <dgm:prSet/>
      <dgm:spPr/>
      <dgm:t>
        <a:bodyPr/>
        <a:lstStyle/>
        <a:p>
          <a:endParaRPr lang="en-US"/>
        </a:p>
      </dgm:t>
    </dgm:pt>
    <dgm:pt modelId="{D9FB8704-ED4B-8D49-BD21-E969BFFF80A3}">
      <dgm:prSet phldrT="[Text]"/>
      <dgm:spPr/>
      <dgm:t>
        <a:bodyPr/>
        <a:lstStyle/>
        <a:p>
          <a:r>
            <a:rPr lang="en-US" dirty="0" smtClean="0"/>
            <a:t>Involve</a:t>
          </a:r>
          <a:endParaRPr lang="en-US" dirty="0"/>
        </a:p>
      </dgm:t>
    </dgm:pt>
    <dgm:pt modelId="{13260DD6-D49E-8D48-AAC5-8BBDBEF14646}" type="parTrans" cxnId="{F24F7B23-0FC0-5847-9B65-44423BFAD001}">
      <dgm:prSet/>
      <dgm:spPr/>
      <dgm:t>
        <a:bodyPr/>
        <a:lstStyle/>
        <a:p>
          <a:endParaRPr lang="en-US"/>
        </a:p>
      </dgm:t>
    </dgm:pt>
    <dgm:pt modelId="{1F930B37-E6F3-4A4A-92AD-0E5E222BBECC}" type="sibTrans" cxnId="{F24F7B23-0FC0-5847-9B65-44423BFAD001}">
      <dgm:prSet/>
      <dgm:spPr/>
      <dgm:t>
        <a:bodyPr/>
        <a:lstStyle/>
        <a:p>
          <a:endParaRPr lang="en-US"/>
        </a:p>
      </dgm:t>
    </dgm:pt>
    <dgm:pt modelId="{C42D707D-9B7F-9A47-856B-22FC49D2139D}">
      <dgm:prSet phldrT="[Text]"/>
      <dgm:spPr/>
      <dgm:t>
        <a:bodyPr/>
        <a:lstStyle/>
        <a:p>
          <a:r>
            <a:rPr lang="en-US" dirty="0" smtClean="0"/>
            <a:t>Motivation</a:t>
          </a:r>
          <a:endParaRPr lang="en-US" dirty="0"/>
        </a:p>
      </dgm:t>
    </dgm:pt>
    <dgm:pt modelId="{21319120-6402-4F4A-A68B-D6771AA55FF8}" type="parTrans" cxnId="{C0C0CC51-7416-3B49-86A1-28B25DCEDCFC}">
      <dgm:prSet/>
      <dgm:spPr/>
      <dgm:t>
        <a:bodyPr/>
        <a:lstStyle/>
        <a:p>
          <a:endParaRPr lang="en-US"/>
        </a:p>
      </dgm:t>
    </dgm:pt>
    <dgm:pt modelId="{0C0CD291-BB8F-F44F-BA5B-8D3D097CE9E6}" type="sibTrans" cxnId="{C0C0CC51-7416-3B49-86A1-28B25DCEDCFC}">
      <dgm:prSet/>
      <dgm:spPr/>
      <dgm:t>
        <a:bodyPr/>
        <a:lstStyle/>
        <a:p>
          <a:endParaRPr lang="en-US"/>
        </a:p>
      </dgm:t>
    </dgm:pt>
    <dgm:pt modelId="{32D9E1AC-1D36-2343-85AD-6CE19DFD925C}">
      <dgm:prSet phldrT="[Text]"/>
      <dgm:spPr/>
      <dgm:t>
        <a:bodyPr/>
        <a:lstStyle/>
        <a:p>
          <a:r>
            <a:rPr lang="en-US" dirty="0" smtClean="0"/>
            <a:t>Relationship</a:t>
          </a:r>
          <a:endParaRPr lang="en-US" dirty="0"/>
        </a:p>
      </dgm:t>
    </dgm:pt>
    <dgm:pt modelId="{68AB4242-B1FB-DF44-9D85-B65D79AE3A71}" type="parTrans" cxnId="{D176FDCC-EBC7-A54C-AE71-2CF43F7CFAE9}">
      <dgm:prSet/>
      <dgm:spPr/>
      <dgm:t>
        <a:bodyPr/>
        <a:lstStyle/>
        <a:p>
          <a:endParaRPr lang="en-US"/>
        </a:p>
      </dgm:t>
    </dgm:pt>
    <dgm:pt modelId="{DA2D591A-3B6B-3947-8A76-A5EE6D683411}" type="sibTrans" cxnId="{D176FDCC-EBC7-A54C-AE71-2CF43F7CFAE9}">
      <dgm:prSet/>
      <dgm:spPr/>
      <dgm:t>
        <a:bodyPr/>
        <a:lstStyle/>
        <a:p>
          <a:endParaRPr lang="en-US"/>
        </a:p>
      </dgm:t>
    </dgm:pt>
    <dgm:pt modelId="{696ED27E-579C-7845-9BF0-76F41AE770CC}" type="pres">
      <dgm:prSet presAssocID="{2CB223DB-AE5F-DF42-8F63-BBCE02E67A6E}" presName="theList" presStyleCnt="0">
        <dgm:presLayoutVars>
          <dgm:dir/>
          <dgm:animLvl val="lvl"/>
          <dgm:resizeHandles val="exact"/>
        </dgm:presLayoutVars>
      </dgm:prSet>
      <dgm:spPr/>
      <dgm:t>
        <a:bodyPr/>
        <a:lstStyle/>
        <a:p>
          <a:endParaRPr lang="en-US"/>
        </a:p>
      </dgm:t>
    </dgm:pt>
    <dgm:pt modelId="{6824A5F7-C611-FB44-A76B-2F30E6991F55}" type="pres">
      <dgm:prSet presAssocID="{35A88C18-2C09-0749-95C6-9B87176CEB41}" presName="compNode" presStyleCnt="0"/>
      <dgm:spPr/>
    </dgm:pt>
    <dgm:pt modelId="{B59045BB-D5B6-6547-96BE-AD157B74CDE4}" type="pres">
      <dgm:prSet presAssocID="{35A88C18-2C09-0749-95C6-9B87176CEB41}" presName="noGeometry" presStyleCnt="0"/>
      <dgm:spPr/>
    </dgm:pt>
    <dgm:pt modelId="{991AA79D-E844-D94D-BD4F-F7C15FAEDE56}" type="pres">
      <dgm:prSet presAssocID="{35A88C18-2C09-0749-95C6-9B87176CEB41}" presName="childTextVisible" presStyleLbl="bgAccFollowNode1" presStyleIdx="0" presStyleCnt="3">
        <dgm:presLayoutVars>
          <dgm:bulletEnabled val="1"/>
        </dgm:presLayoutVars>
      </dgm:prSet>
      <dgm:spPr/>
      <dgm:t>
        <a:bodyPr/>
        <a:lstStyle/>
        <a:p>
          <a:endParaRPr lang="en-US"/>
        </a:p>
      </dgm:t>
    </dgm:pt>
    <dgm:pt modelId="{68D9E292-5FB1-564D-957E-3169B535D580}" type="pres">
      <dgm:prSet presAssocID="{35A88C18-2C09-0749-95C6-9B87176CEB41}" presName="childTextHidden" presStyleLbl="bgAccFollowNode1" presStyleIdx="0" presStyleCnt="3"/>
      <dgm:spPr/>
      <dgm:t>
        <a:bodyPr/>
        <a:lstStyle/>
        <a:p>
          <a:endParaRPr lang="en-US"/>
        </a:p>
      </dgm:t>
    </dgm:pt>
    <dgm:pt modelId="{6A88BD05-1D63-404D-BCCB-018DB402850E}" type="pres">
      <dgm:prSet presAssocID="{35A88C18-2C09-0749-95C6-9B87176CEB41}" presName="parentText" presStyleLbl="node1" presStyleIdx="0" presStyleCnt="3">
        <dgm:presLayoutVars>
          <dgm:chMax val="1"/>
          <dgm:bulletEnabled val="1"/>
        </dgm:presLayoutVars>
      </dgm:prSet>
      <dgm:spPr/>
      <dgm:t>
        <a:bodyPr/>
        <a:lstStyle/>
        <a:p>
          <a:endParaRPr lang="en-US"/>
        </a:p>
      </dgm:t>
    </dgm:pt>
    <dgm:pt modelId="{AD61BB81-DF48-704A-9C0F-4D6F02366790}" type="pres">
      <dgm:prSet presAssocID="{35A88C18-2C09-0749-95C6-9B87176CEB41}" presName="aSpace" presStyleCnt="0"/>
      <dgm:spPr/>
    </dgm:pt>
    <dgm:pt modelId="{52A0026D-D14B-A149-852F-DC20C31FDCBC}" type="pres">
      <dgm:prSet presAssocID="{3D599BFF-E9A2-0E45-8587-863C894A83C9}" presName="compNode" presStyleCnt="0"/>
      <dgm:spPr/>
    </dgm:pt>
    <dgm:pt modelId="{19FE81BA-B907-FE46-A316-0722AFF5685E}" type="pres">
      <dgm:prSet presAssocID="{3D599BFF-E9A2-0E45-8587-863C894A83C9}" presName="noGeometry" presStyleCnt="0"/>
      <dgm:spPr/>
    </dgm:pt>
    <dgm:pt modelId="{D07EE2FC-89BC-7341-BA1D-D52A122ABE86}" type="pres">
      <dgm:prSet presAssocID="{3D599BFF-E9A2-0E45-8587-863C894A83C9}" presName="childTextVisible" presStyleLbl="bgAccFollowNode1" presStyleIdx="1" presStyleCnt="3">
        <dgm:presLayoutVars>
          <dgm:bulletEnabled val="1"/>
        </dgm:presLayoutVars>
      </dgm:prSet>
      <dgm:spPr/>
      <dgm:t>
        <a:bodyPr/>
        <a:lstStyle/>
        <a:p>
          <a:endParaRPr lang="en-US"/>
        </a:p>
      </dgm:t>
    </dgm:pt>
    <dgm:pt modelId="{ED836A7C-1B48-164B-866B-94341601AF09}" type="pres">
      <dgm:prSet presAssocID="{3D599BFF-E9A2-0E45-8587-863C894A83C9}" presName="childTextHidden" presStyleLbl="bgAccFollowNode1" presStyleIdx="1" presStyleCnt="3"/>
      <dgm:spPr/>
      <dgm:t>
        <a:bodyPr/>
        <a:lstStyle/>
        <a:p>
          <a:endParaRPr lang="en-US"/>
        </a:p>
      </dgm:t>
    </dgm:pt>
    <dgm:pt modelId="{04007F74-8592-7443-868D-AE705AF76CFC}" type="pres">
      <dgm:prSet presAssocID="{3D599BFF-E9A2-0E45-8587-863C894A83C9}" presName="parentText" presStyleLbl="node1" presStyleIdx="1" presStyleCnt="3">
        <dgm:presLayoutVars>
          <dgm:chMax val="1"/>
          <dgm:bulletEnabled val="1"/>
        </dgm:presLayoutVars>
      </dgm:prSet>
      <dgm:spPr/>
      <dgm:t>
        <a:bodyPr/>
        <a:lstStyle/>
        <a:p>
          <a:endParaRPr lang="en-US"/>
        </a:p>
      </dgm:t>
    </dgm:pt>
    <dgm:pt modelId="{21F7DAC1-224E-FB4A-9735-2443F287D07D}" type="pres">
      <dgm:prSet presAssocID="{3D599BFF-E9A2-0E45-8587-863C894A83C9}" presName="aSpace" presStyleCnt="0"/>
      <dgm:spPr/>
    </dgm:pt>
    <dgm:pt modelId="{7714BA8D-7D3C-8E49-9ED6-DEC27B02BC4B}" type="pres">
      <dgm:prSet presAssocID="{5EB2D28F-DCD8-974F-86AA-BC948D6F9459}" presName="compNode" presStyleCnt="0"/>
      <dgm:spPr/>
    </dgm:pt>
    <dgm:pt modelId="{D6075825-EA56-2540-90B2-3B5E320B8C75}" type="pres">
      <dgm:prSet presAssocID="{5EB2D28F-DCD8-974F-86AA-BC948D6F9459}" presName="noGeometry" presStyleCnt="0"/>
      <dgm:spPr/>
    </dgm:pt>
    <dgm:pt modelId="{446E4D49-1FC3-554F-AE63-1E5D5B17DAB3}" type="pres">
      <dgm:prSet presAssocID="{5EB2D28F-DCD8-974F-86AA-BC948D6F9459}" presName="childTextVisible" presStyleLbl="bgAccFollowNode1" presStyleIdx="2" presStyleCnt="3">
        <dgm:presLayoutVars>
          <dgm:bulletEnabled val="1"/>
        </dgm:presLayoutVars>
      </dgm:prSet>
      <dgm:spPr/>
      <dgm:t>
        <a:bodyPr/>
        <a:lstStyle/>
        <a:p>
          <a:endParaRPr lang="en-US"/>
        </a:p>
      </dgm:t>
    </dgm:pt>
    <dgm:pt modelId="{183CF786-BE37-3D46-9412-6C916CE3413E}" type="pres">
      <dgm:prSet presAssocID="{5EB2D28F-DCD8-974F-86AA-BC948D6F9459}" presName="childTextHidden" presStyleLbl="bgAccFollowNode1" presStyleIdx="2" presStyleCnt="3"/>
      <dgm:spPr/>
      <dgm:t>
        <a:bodyPr/>
        <a:lstStyle/>
        <a:p>
          <a:endParaRPr lang="en-US"/>
        </a:p>
      </dgm:t>
    </dgm:pt>
    <dgm:pt modelId="{63F1D7E0-A75B-A34F-9B77-9227B03F4B5E}" type="pres">
      <dgm:prSet presAssocID="{5EB2D28F-DCD8-974F-86AA-BC948D6F9459}" presName="parentText" presStyleLbl="node1" presStyleIdx="2" presStyleCnt="3">
        <dgm:presLayoutVars>
          <dgm:chMax val="1"/>
          <dgm:bulletEnabled val="1"/>
        </dgm:presLayoutVars>
      </dgm:prSet>
      <dgm:spPr/>
      <dgm:t>
        <a:bodyPr/>
        <a:lstStyle/>
        <a:p>
          <a:endParaRPr lang="en-US"/>
        </a:p>
      </dgm:t>
    </dgm:pt>
  </dgm:ptLst>
  <dgm:cxnLst>
    <dgm:cxn modelId="{297EF7A5-E6DF-3D48-94A2-0382556DC184}" type="presOf" srcId="{32D9E1AC-1D36-2343-85AD-6CE19DFD925C}" destId="{ED836A7C-1B48-164B-866B-94341601AF09}" srcOrd="1" destOrd="2" presId="urn:microsoft.com/office/officeart/2005/8/layout/hProcess6"/>
    <dgm:cxn modelId="{1C076B64-8B08-EA46-AD95-E396E144936D}" type="presOf" srcId="{86CF0CB8-92EB-EA4E-A9E9-3D1210C2069E}" destId="{ED836A7C-1B48-164B-866B-94341601AF09}" srcOrd="1" destOrd="0" presId="urn:microsoft.com/office/officeart/2005/8/layout/hProcess6"/>
    <dgm:cxn modelId="{D755441C-91CC-D24D-95A5-ACCFD947C0EF}" type="presOf" srcId="{D9FB8704-ED4B-8D49-BD21-E969BFFF80A3}" destId="{446E4D49-1FC3-554F-AE63-1E5D5B17DAB3}" srcOrd="0" destOrd="2" presId="urn:microsoft.com/office/officeart/2005/8/layout/hProcess6"/>
    <dgm:cxn modelId="{F24F7B23-0FC0-5847-9B65-44423BFAD001}" srcId="{5EB2D28F-DCD8-974F-86AA-BC948D6F9459}" destId="{D9FB8704-ED4B-8D49-BD21-E969BFFF80A3}" srcOrd="2" destOrd="0" parTransId="{13260DD6-D49E-8D48-AAC5-8BBDBEF14646}" sibTransId="{1F930B37-E6F3-4A4A-92AD-0E5E222BBECC}"/>
    <dgm:cxn modelId="{86E7CCB3-4D36-CD45-8619-51F8ACB765CB}" type="presOf" srcId="{C42D707D-9B7F-9A47-856B-22FC49D2139D}" destId="{ED836A7C-1B48-164B-866B-94341601AF09}" srcOrd="1" destOrd="1" presId="urn:microsoft.com/office/officeart/2005/8/layout/hProcess6"/>
    <dgm:cxn modelId="{760E4C41-8149-304D-B000-90B288015A7C}" type="presOf" srcId="{50C2A71A-B0FA-9345-B8F4-2EB47A521A86}" destId="{991AA79D-E844-D94D-BD4F-F7C15FAEDE56}" srcOrd="0" destOrd="2" presId="urn:microsoft.com/office/officeart/2005/8/layout/hProcess6"/>
    <dgm:cxn modelId="{1AA153AB-A4DE-5B44-AA16-38A9AC9E0130}" type="presOf" srcId="{0AB4F984-F4E9-D544-AC16-71C2E2AD7676}" destId="{991AA79D-E844-D94D-BD4F-F7C15FAEDE56}" srcOrd="0" destOrd="0" presId="urn:microsoft.com/office/officeart/2005/8/layout/hProcess6"/>
    <dgm:cxn modelId="{352D52B5-4455-6F40-809B-1827E7558CCE}" type="presOf" srcId="{ECF8371B-C39E-2346-A611-BE5616860F6C}" destId="{183CF786-BE37-3D46-9412-6C916CE3413E}" srcOrd="1" destOrd="0" presId="urn:microsoft.com/office/officeart/2005/8/layout/hProcess6"/>
    <dgm:cxn modelId="{932ADEEE-2583-6245-8479-6C327F891533}" type="presOf" srcId="{35A88C18-2C09-0749-95C6-9B87176CEB41}" destId="{6A88BD05-1D63-404D-BCCB-018DB402850E}" srcOrd="0" destOrd="0" presId="urn:microsoft.com/office/officeart/2005/8/layout/hProcess6"/>
    <dgm:cxn modelId="{0F9BB06B-4ECB-1145-BB72-9568265F972F}" type="presOf" srcId="{94B60333-F5AF-CA46-8C51-89DA4D7DA3C9}" destId="{991AA79D-E844-D94D-BD4F-F7C15FAEDE56}" srcOrd="0" destOrd="1" presId="urn:microsoft.com/office/officeart/2005/8/layout/hProcess6"/>
    <dgm:cxn modelId="{907F6C7A-6326-CF44-801A-07DB3AA9CA79}" srcId="{2CB223DB-AE5F-DF42-8F63-BBCE02E67A6E}" destId="{5EB2D28F-DCD8-974F-86AA-BC948D6F9459}" srcOrd="2" destOrd="0" parTransId="{F18AA101-8A61-2047-85FB-4C3127580EF7}" sibTransId="{44A0598C-8046-F04F-977A-657EBFF6A567}"/>
    <dgm:cxn modelId="{9003FA06-9574-ED47-8989-74993BF09C87}" type="presOf" srcId="{46477450-BD43-7A4A-A38E-714F551842D5}" destId="{446E4D49-1FC3-554F-AE63-1E5D5B17DAB3}" srcOrd="0" destOrd="1" presId="urn:microsoft.com/office/officeart/2005/8/layout/hProcess6"/>
    <dgm:cxn modelId="{C8D8B82D-3D6C-E54D-929C-7B7CF0D983B3}" type="presOf" srcId="{2CB223DB-AE5F-DF42-8F63-BBCE02E67A6E}" destId="{696ED27E-579C-7845-9BF0-76F41AE770CC}" srcOrd="0" destOrd="0" presId="urn:microsoft.com/office/officeart/2005/8/layout/hProcess6"/>
    <dgm:cxn modelId="{C0C0CC51-7416-3B49-86A1-28B25DCEDCFC}" srcId="{3D599BFF-E9A2-0E45-8587-863C894A83C9}" destId="{C42D707D-9B7F-9A47-856B-22FC49D2139D}" srcOrd="1" destOrd="0" parTransId="{21319120-6402-4F4A-A68B-D6771AA55FF8}" sibTransId="{0C0CD291-BB8F-F44F-BA5B-8D3D097CE9E6}"/>
    <dgm:cxn modelId="{94D995B1-4B81-4F42-B19B-D8A07794F348}" type="presOf" srcId="{5EB2D28F-DCD8-974F-86AA-BC948D6F9459}" destId="{63F1D7E0-A75B-A34F-9B77-9227B03F4B5E}" srcOrd="0" destOrd="0" presId="urn:microsoft.com/office/officeart/2005/8/layout/hProcess6"/>
    <dgm:cxn modelId="{6F2F1253-AE20-3749-9D74-E59EF7A4BA93}" srcId="{35A88C18-2C09-0749-95C6-9B87176CEB41}" destId="{94B60333-F5AF-CA46-8C51-89DA4D7DA3C9}" srcOrd="1" destOrd="0" parTransId="{A9AC8AD3-0F75-1249-B4E2-2E9B53675B42}" sibTransId="{15C9CC10-82D0-0347-B4E9-6B319424C92C}"/>
    <dgm:cxn modelId="{86680D48-82BD-544A-A27C-315D3FDCB287}" type="presOf" srcId="{D9FB8704-ED4B-8D49-BD21-E969BFFF80A3}" destId="{183CF786-BE37-3D46-9412-6C916CE3413E}" srcOrd="1" destOrd="2" presId="urn:microsoft.com/office/officeart/2005/8/layout/hProcess6"/>
    <dgm:cxn modelId="{50849099-C46E-AA4C-B29F-CDFB2C4B30CC}" srcId="{35A88C18-2C09-0749-95C6-9B87176CEB41}" destId="{50C2A71A-B0FA-9345-B8F4-2EB47A521A86}" srcOrd="2" destOrd="0" parTransId="{316F50EE-C2FB-F34C-8A13-274CAFE22FD0}" sibTransId="{F8022ADB-4195-7B40-9D4C-BE87E4DBD746}"/>
    <dgm:cxn modelId="{A34E4DC7-7BCD-5049-9078-28E9D5D3A12A}" type="presOf" srcId="{94B60333-F5AF-CA46-8C51-89DA4D7DA3C9}" destId="{68D9E292-5FB1-564D-957E-3169B535D580}" srcOrd="1" destOrd="1" presId="urn:microsoft.com/office/officeart/2005/8/layout/hProcess6"/>
    <dgm:cxn modelId="{D176FDCC-EBC7-A54C-AE71-2CF43F7CFAE9}" srcId="{3D599BFF-E9A2-0E45-8587-863C894A83C9}" destId="{32D9E1AC-1D36-2343-85AD-6CE19DFD925C}" srcOrd="2" destOrd="0" parTransId="{68AB4242-B1FB-DF44-9D85-B65D79AE3A71}" sibTransId="{DA2D591A-3B6B-3947-8A76-A5EE6D683411}"/>
    <dgm:cxn modelId="{B0339772-DC3E-0546-BFD4-2BBFF2168A72}" type="presOf" srcId="{50C2A71A-B0FA-9345-B8F4-2EB47A521A86}" destId="{68D9E292-5FB1-564D-957E-3169B535D580}" srcOrd="1" destOrd="2" presId="urn:microsoft.com/office/officeart/2005/8/layout/hProcess6"/>
    <dgm:cxn modelId="{564E65AB-A43C-8845-9F9E-97EFD530B122}" srcId="{5EB2D28F-DCD8-974F-86AA-BC948D6F9459}" destId="{46477450-BD43-7A4A-A38E-714F551842D5}" srcOrd="1" destOrd="0" parTransId="{5A6434BA-93A8-294D-8764-42B41B858EE9}" sibTransId="{BB61D896-1B25-324B-96C0-B3FE8ACBD698}"/>
    <dgm:cxn modelId="{1E085729-9BF8-FF4C-A2CA-5752A1E74D65}" srcId="{35A88C18-2C09-0749-95C6-9B87176CEB41}" destId="{0AB4F984-F4E9-D544-AC16-71C2E2AD7676}" srcOrd="0" destOrd="0" parTransId="{7DD1947C-2770-8248-8805-0A33361610F9}" sibTransId="{EF58A96C-7BD1-D649-9FE2-548157A19A9F}"/>
    <dgm:cxn modelId="{155354E8-E729-3946-8A6C-C259C7A53D0D}" srcId="{5EB2D28F-DCD8-974F-86AA-BC948D6F9459}" destId="{ECF8371B-C39E-2346-A611-BE5616860F6C}" srcOrd="0" destOrd="0" parTransId="{72BF4CC8-5641-854F-9759-6CB501D27D80}" sibTransId="{EB84095C-108B-E746-8E28-8750C55100D7}"/>
    <dgm:cxn modelId="{921B2A0A-CA69-AC4A-AC83-FD42A4C12368}" srcId="{2CB223DB-AE5F-DF42-8F63-BBCE02E67A6E}" destId="{35A88C18-2C09-0749-95C6-9B87176CEB41}" srcOrd="0" destOrd="0" parTransId="{FB6D6AE5-ED99-4345-9B05-0DA62EA71F1F}" sibTransId="{E63676E6-FDC7-F94B-B7B5-4FA68A782307}"/>
    <dgm:cxn modelId="{50E2BC9C-288D-2D40-9F31-DBA9B4E32D1B}" type="presOf" srcId="{86CF0CB8-92EB-EA4E-A9E9-3D1210C2069E}" destId="{D07EE2FC-89BC-7341-BA1D-D52A122ABE86}" srcOrd="0" destOrd="0" presId="urn:microsoft.com/office/officeart/2005/8/layout/hProcess6"/>
    <dgm:cxn modelId="{729FECD0-04AF-C04A-8A35-64BC2FB26F16}" type="presOf" srcId="{ECF8371B-C39E-2346-A611-BE5616860F6C}" destId="{446E4D49-1FC3-554F-AE63-1E5D5B17DAB3}" srcOrd="0" destOrd="0" presId="urn:microsoft.com/office/officeart/2005/8/layout/hProcess6"/>
    <dgm:cxn modelId="{D3B11C81-2179-3946-B2FA-210FF3C0295C}" type="presOf" srcId="{0AB4F984-F4E9-D544-AC16-71C2E2AD7676}" destId="{68D9E292-5FB1-564D-957E-3169B535D580}" srcOrd="1" destOrd="0" presId="urn:microsoft.com/office/officeart/2005/8/layout/hProcess6"/>
    <dgm:cxn modelId="{B199105D-4851-B74D-89B1-E16758C9C699}" srcId="{3D599BFF-E9A2-0E45-8587-863C894A83C9}" destId="{86CF0CB8-92EB-EA4E-A9E9-3D1210C2069E}" srcOrd="0" destOrd="0" parTransId="{1346E149-F5A2-E64C-A25D-08E528922978}" sibTransId="{DB990F7F-A672-534E-B982-03ABFA983E98}"/>
    <dgm:cxn modelId="{721D2936-F788-8D4B-9C78-96909980FEAD}" type="presOf" srcId="{32D9E1AC-1D36-2343-85AD-6CE19DFD925C}" destId="{D07EE2FC-89BC-7341-BA1D-D52A122ABE86}" srcOrd="0" destOrd="2" presId="urn:microsoft.com/office/officeart/2005/8/layout/hProcess6"/>
    <dgm:cxn modelId="{46950D6B-9C0F-D343-8491-26321D88E1F2}" type="presOf" srcId="{C42D707D-9B7F-9A47-856B-22FC49D2139D}" destId="{D07EE2FC-89BC-7341-BA1D-D52A122ABE86}" srcOrd="0" destOrd="1" presId="urn:microsoft.com/office/officeart/2005/8/layout/hProcess6"/>
    <dgm:cxn modelId="{2434EDD7-462F-0B41-A0F9-28774CEB4701}" type="presOf" srcId="{3D599BFF-E9A2-0E45-8587-863C894A83C9}" destId="{04007F74-8592-7443-868D-AE705AF76CFC}" srcOrd="0" destOrd="0" presId="urn:microsoft.com/office/officeart/2005/8/layout/hProcess6"/>
    <dgm:cxn modelId="{D203398C-2C10-674F-940F-91820FACF689}" srcId="{2CB223DB-AE5F-DF42-8F63-BBCE02E67A6E}" destId="{3D599BFF-E9A2-0E45-8587-863C894A83C9}" srcOrd="1" destOrd="0" parTransId="{FC3C4CBA-4768-EA4C-A673-E8572F224409}" sibTransId="{1F9F203A-635D-F944-A072-95DF6B3A5337}"/>
    <dgm:cxn modelId="{A81898C7-EBEB-BA44-9EB8-806AC68A2A65}" type="presOf" srcId="{46477450-BD43-7A4A-A38E-714F551842D5}" destId="{183CF786-BE37-3D46-9412-6C916CE3413E}" srcOrd="1" destOrd="1" presId="urn:microsoft.com/office/officeart/2005/8/layout/hProcess6"/>
    <dgm:cxn modelId="{438E1280-D42D-D143-B48B-619AAE23D0B0}" type="presParOf" srcId="{696ED27E-579C-7845-9BF0-76F41AE770CC}" destId="{6824A5F7-C611-FB44-A76B-2F30E6991F55}" srcOrd="0" destOrd="0" presId="urn:microsoft.com/office/officeart/2005/8/layout/hProcess6"/>
    <dgm:cxn modelId="{BF89D0FB-6808-CE4B-AE03-138513471C5A}" type="presParOf" srcId="{6824A5F7-C611-FB44-A76B-2F30E6991F55}" destId="{B59045BB-D5B6-6547-96BE-AD157B74CDE4}" srcOrd="0" destOrd="0" presId="urn:microsoft.com/office/officeart/2005/8/layout/hProcess6"/>
    <dgm:cxn modelId="{C046A534-476E-3444-9161-CF8DAA098AF6}" type="presParOf" srcId="{6824A5F7-C611-FB44-A76B-2F30E6991F55}" destId="{991AA79D-E844-D94D-BD4F-F7C15FAEDE56}" srcOrd="1" destOrd="0" presId="urn:microsoft.com/office/officeart/2005/8/layout/hProcess6"/>
    <dgm:cxn modelId="{F418FE51-37C5-604B-8521-369BF0A2CF6E}" type="presParOf" srcId="{6824A5F7-C611-FB44-A76B-2F30E6991F55}" destId="{68D9E292-5FB1-564D-957E-3169B535D580}" srcOrd="2" destOrd="0" presId="urn:microsoft.com/office/officeart/2005/8/layout/hProcess6"/>
    <dgm:cxn modelId="{8B98E24A-E042-F140-9909-E1990E033FC4}" type="presParOf" srcId="{6824A5F7-C611-FB44-A76B-2F30E6991F55}" destId="{6A88BD05-1D63-404D-BCCB-018DB402850E}" srcOrd="3" destOrd="0" presId="urn:microsoft.com/office/officeart/2005/8/layout/hProcess6"/>
    <dgm:cxn modelId="{84A3DD0E-4741-6849-95DF-855A5FE8AF5B}" type="presParOf" srcId="{696ED27E-579C-7845-9BF0-76F41AE770CC}" destId="{AD61BB81-DF48-704A-9C0F-4D6F02366790}" srcOrd="1" destOrd="0" presId="urn:microsoft.com/office/officeart/2005/8/layout/hProcess6"/>
    <dgm:cxn modelId="{5006FFBE-D8FF-C549-8FA5-FF348D981C8B}" type="presParOf" srcId="{696ED27E-579C-7845-9BF0-76F41AE770CC}" destId="{52A0026D-D14B-A149-852F-DC20C31FDCBC}" srcOrd="2" destOrd="0" presId="urn:microsoft.com/office/officeart/2005/8/layout/hProcess6"/>
    <dgm:cxn modelId="{E1CCEF5D-893E-584D-B585-88B93C80084D}" type="presParOf" srcId="{52A0026D-D14B-A149-852F-DC20C31FDCBC}" destId="{19FE81BA-B907-FE46-A316-0722AFF5685E}" srcOrd="0" destOrd="0" presId="urn:microsoft.com/office/officeart/2005/8/layout/hProcess6"/>
    <dgm:cxn modelId="{1D3DF7D3-0E0A-7948-9049-0E6F08E044BA}" type="presParOf" srcId="{52A0026D-D14B-A149-852F-DC20C31FDCBC}" destId="{D07EE2FC-89BC-7341-BA1D-D52A122ABE86}" srcOrd="1" destOrd="0" presId="urn:microsoft.com/office/officeart/2005/8/layout/hProcess6"/>
    <dgm:cxn modelId="{A5D5D0C4-2BD8-7848-9CCB-1CEFA3AA35E6}" type="presParOf" srcId="{52A0026D-D14B-A149-852F-DC20C31FDCBC}" destId="{ED836A7C-1B48-164B-866B-94341601AF09}" srcOrd="2" destOrd="0" presId="urn:microsoft.com/office/officeart/2005/8/layout/hProcess6"/>
    <dgm:cxn modelId="{0C1B8395-5B64-DC4A-96CC-A477BDD4E1A0}" type="presParOf" srcId="{52A0026D-D14B-A149-852F-DC20C31FDCBC}" destId="{04007F74-8592-7443-868D-AE705AF76CFC}" srcOrd="3" destOrd="0" presId="urn:microsoft.com/office/officeart/2005/8/layout/hProcess6"/>
    <dgm:cxn modelId="{3C2353D6-DF3B-7646-A921-E6F5EC4FA986}" type="presParOf" srcId="{696ED27E-579C-7845-9BF0-76F41AE770CC}" destId="{21F7DAC1-224E-FB4A-9735-2443F287D07D}" srcOrd="3" destOrd="0" presId="urn:microsoft.com/office/officeart/2005/8/layout/hProcess6"/>
    <dgm:cxn modelId="{CEF56411-3E5C-0C44-8B50-03803E30E192}" type="presParOf" srcId="{696ED27E-579C-7845-9BF0-76F41AE770CC}" destId="{7714BA8D-7D3C-8E49-9ED6-DEC27B02BC4B}" srcOrd="4" destOrd="0" presId="urn:microsoft.com/office/officeart/2005/8/layout/hProcess6"/>
    <dgm:cxn modelId="{C59787FE-DDF3-9445-8B79-90B18A320600}" type="presParOf" srcId="{7714BA8D-7D3C-8E49-9ED6-DEC27B02BC4B}" destId="{D6075825-EA56-2540-90B2-3B5E320B8C75}" srcOrd="0" destOrd="0" presId="urn:microsoft.com/office/officeart/2005/8/layout/hProcess6"/>
    <dgm:cxn modelId="{84A02E4F-27B6-4247-B75F-2C0EBB4BB870}" type="presParOf" srcId="{7714BA8D-7D3C-8E49-9ED6-DEC27B02BC4B}" destId="{446E4D49-1FC3-554F-AE63-1E5D5B17DAB3}" srcOrd="1" destOrd="0" presId="urn:microsoft.com/office/officeart/2005/8/layout/hProcess6"/>
    <dgm:cxn modelId="{4CDAEAA0-39F5-1740-9F40-A1DF49E12BAA}" type="presParOf" srcId="{7714BA8D-7D3C-8E49-9ED6-DEC27B02BC4B}" destId="{183CF786-BE37-3D46-9412-6C916CE3413E}" srcOrd="2" destOrd="0" presId="urn:microsoft.com/office/officeart/2005/8/layout/hProcess6"/>
    <dgm:cxn modelId="{D8A187BF-630A-F141-966A-03A45ED25B8F}" type="presParOf" srcId="{7714BA8D-7D3C-8E49-9ED6-DEC27B02BC4B}" destId="{63F1D7E0-A75B-A34F-9B77-9227B03F4B5E}" srcOrd="3" destOrd="0" presId="urn:microsoft.com/office/officeart/2005/8/layout/hProcess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9066180-C7CF-F447-9CC8-4E9C46BAD6F6}" type="doc">
      <dgm:prSet loTypeId="urn:microsoft.com/office/officeart/2005/8/layout/hProcess9" loCatId="" qsTypeId="urn:microsoft.com/office/officeart/2005/8/quickstyle/simple4" qsCatId="simple" csTypeId="urn:microsoft.com/office/officeart/2005/8/colors/colorful4" csCatId="colorful" phldr="1"/>
      <dgm:spPr/>
    </dgm:pt>
    <dgm:pt modelId="{1659F9D7-9591-1E4D-94A6-0A9D440F9A2E}">
      <dgm:prSet phldrT="[Text]"/>
      <dgm:spPr/>
      <dgm:t>
        <a:bodyPr/>
        <a:lstStyle/>
        <a:p>
          <a:r>
            <a:rPr lang="en-US" dirty="0" smtClean="0"/>
            <a:t>Ask</a:t>
          </a:r>
          <a:endParaRPr lang="en-US" dirty="0"/>
        </a:p>
      </dgm:t>
    </dgm:pt>
    <dgm:pt modelId="{0941A57A-E399-1B43-BA53-AD0942F1AB0D}" type="parTrans" cxnId="{DAF66F54-8DF3-3044-BE22-40F2DFF185D1}">
      <dgm:prSet/>
      <dgm:spPr/>
      <dgm:t>
        <a:bodyPr/>
        <a:lstStyle/>
        <a:p>
          <a:endParaRPr lang="en-US"/>
        </a:p>
      </dgm:t>
    </dgm:pt>
    <dgm:pt modelId="{08CBC377-EC03-FF4F-9649-6920663B8F0C}" type="sibTrans" cxnId="{DAF66F54-8DF3-3044-BE22-40F2DFF185D1}">
      <dgm:prSet/>
      <dgm:spPr/>
      <dgm:t>
        <a:bodyPr/>
        <a:lstStyle/>
        <a:p>
          <a:endParaRPr lang="en-US"/>
        </a:p>
      </dgm:t>
    </dgm:pt>
    <dgm:pt modelId="{F89C6887-006D-8D44-BB4B-5FA5253821E4}">
      <dgm:prSet phldrT="[Text]"/>
      <dgm:spPr/>
      <dgm:t>
        <a:bodyPr/>
        <a:lstStyle/>
        <a:p>
          <a:r>
            <a:rPr lang="en-US" dirty="0" smtClean="0"/>
            <a:t>Thank</a:t>
          </a:r>
          <a:endParaRPr lang="en-US" dirty="0"/>
        </a:p>
      </dgm:t>
    </dgm:pt>
    <dgm:pt modelId="{CC739ABA-9666-5442-B6C7-B383E914F02B}" type="parTrans" cxnId="{E9702E5C-A7AB-FB4F-9F43-3C49D7770C6A}">
      <dgm:prSet/>
      <dgm:spPr/>
      <dgm:t>
        <a:bodyPr/>
        <a:lstStyle/>
        <a:p>
          <a:endParaRPr lang="en-US"/>
        </a:p>
      </dgm:t>
    </dgm:pt>
    <dgm:pt modelId="{A6C89C53-14D8-5B46-B3DF-AB0425A2C2B3}" type="sibTrans" cxnId="{E9702E5C-A7AB-FB4F-9F43-3C49D7770C6A}">
      <dgm:prSet/>
      <dgm:spPr/>
      <dgm:t>
        <a:bodyPr/>
        <a:lstStyle/>
        <a:p>
          <a:endParaRPr lang="en-US"/>
        </a:p>
      </dgm:t>
    </dgm:pt>
    <dgm:pt modelId="{1753D804-8A4B-234A-8086-9021F95E99B9}">
      <dgm:prSet phldrT="[Text]"/>
      <dgm:spPr/>
      <dgm:t>
        <a:bodyPr/>
        <a:lstStyle/>
        <a:p>
          <a:r>
            <a:rPr lang="en-US" dirty="0" smtClean="0"/>
            <a:t>Steward</a:t>
          </a:r>
          <a:endParaRPr lang="en-US" dirty="0"/>
        </a:p>
      </dgm:t>
    </dgm:pt>
    <dgm:pt modelId="{97A210DF-C026-CB4A-ADA1-6B6919481B8C}" type="parTrans" cxnId="{4CA35F02-8F4C-DB4A-B67A-FEAA89A6D9DE}">
      <dgm:prSet/>
      <dgm:spPr/>
      <dgm:t>
        <a:bodyPr/>
        <a:lstStyle/>
        <a:p>
          <a:endParaRPr lang="en-US"/>
        </a:p>
      </dgm:t>
    </dgm:pt>
    <dgm:pt modelId="{CE417546-5834-0E42-8847-82845CD501C5}" type="sibTrans" cxnId="{4CA35F02-8F4C-DB4A-B67A-FEAA89A6D9DE}">
      <dgm:prSet/>
      <dgm:spPr/>
      <dgm:t>
        <a:bodyPr/>
        <a:lstStyle/>
        <a:p>
          <a:endParaRPr lang="en-US"/>
        </a:p>
      </dgm:t>
    </dgm:pt>
    <dgm:pt modelId="{016283D7-9E31-5D42-A641-CE19282A203A}" type="pres">
      <dgm:prSet presAssocID="{C9066180-C7CF-F447-9CC8-4E9C46BAD6F6}" presName="CompostProcess" presStyleCnt="0">
        <dgm:presLayoutVars>
          <dgm:dir/>
          <dgm:resizeHandles val="exact"/>
        </dgm:presLayoutVars>
      </dgm:prSet>
      <dgm:spPr/>
    </dgm:pt>
    <dgm:pt modelId="{05F039BE-636E-8943-B348-453EBA23FE48}" type="pres">
      <dgm:prSet presAssocID="{C9066180-C7CF-F447-9CC8-4E9C46BAD6F6}" presName="arrow" presStyleLbl="bgShp" presStyleIdx="0" presStyleCnt="1" custLinFactNeighborY="-9893"/>
      <dgm:spPr/>
    </dgm:pt>
    <dgm:pt modelId="{81A28918-040D-F84F-B7F4-6014AFCAB471}" type="pres">
      <dgm:prSet presAssocID="{C9066180-C7CF-F447-9CC8-4E9C46BAD6F6}" presName="linearProcess" presStyleCnt="0"/>
      <dgm:spPr/>
    </dgm:pt>
    <dgm:pt modelId="{300D21F1-896E-B24D-B4F7-8063425D581E}" type="pres">
      <dgm:prSet presAssocID="{1659F9D7-9591-1E4D-94A6-0A9D440F9A2E}" presName="textNode" presStyleLbl="node1" presStyleIdx="0" presStyleCnt="3">
        <dgm:presLayoutVars>
          <dgm:bulletEnabled val="1"/>
        </dgm:presLayoutVars>
      </dgm:prSet>
      <dgm:spPr/>
      <dgm:t>
        <a:bodyPr/>
        <a:lstStyle/>
        <a:p>
          <a:endParaRPr lang="en-US"/>
        </a:p>
      </dgm:t>
    </dgm:pt>
    <dgm:pt modelId="{08DD95C9-4F2B-3845-8CFC-62DE82747BFF}" type="pres">
      <dgm:prSet presAssocID="{08CBC377-EC03-FF4F-9649-6920663B8F0C}" presName="sibTrans" presStyleCnt="0"/>
      <dgm:spPr/>
    </dgm:pt>
    <dgm:pt modelId="{6D1A689F-CEAC-A642-B048-F3D4393E4BD6}" type="pres">
      <dgm:prSet presAssocID="{F89C6887-006D-8D44-BB4B-5FA5253821E4}" presName="textNode" presStyleLbl="node1" presStyleIdx="1" presStyleCnt="3">
        <dgm:presLayoutVars>
          <dgm:bulletEnabled val="1"/>
        </dgm:presLayoutVars>
      </dgm:prSet>
      <dgm:spPr/>
      <dgm:t>
        <a:bodyPr/>
        <a:lstStyle/>
        <a:p>
          <a:endParaRPr lang="en-US"/>
        </a:p>
      </dgm:t>
    </dgm:pt>
    <dgm:pt modelId="{19B1128F-15E4-064D-99DA-668038E2281D}" type="pres">
      <dgm:prSet presAssocID="{A6C89C53-14D8-5B46-B3DF-AB0425A2C2B3}" presName="sibTrans" presStyleCnt="0"/>
      <dgm:spPr/>
    </dgm:pt>
    <dgm:pt modelId="{8DB73C5C-A60C-D04A-9A39-2E373E535D48}" type="pres">
      <dgm:prSet presAssocID="{1753D804-8A4B-234A-8086-9021F95E99B9}" presName="textNode" presStyleLbl="node1" presStyleIdx="2" presStyleCnt="3">
        <dgm:presLayoutVars>
          <dgm:bulletEnabled val="1"/>
        </dgm:presLayoutVars>
      </dgm:prSet>
      <dgm:spPr/>
      <dgm:t>
        <a:bodyPr/>
        <a:lstStyle/>
        <a:p>
          <a:endParaRPr lang="en-US"/>
        </a:p>
      </dgm:t>
    </dgm:pt>
  </dgm:ptLst>
  <dgm:cxnLst>
    <dgm:cxn modelId="{DAF66F54-8DF3-3044-BE22-40F2DFF185D1}" srcId="{C9066180-C7CF-F447-9CC8-4E9C46BAD6F6}" destId="{1659F9D7-9591-1E4D-94A6-0A9D440F9A2E}" srcOrd="0" destOrd="0" parTransId="{0941A57A-E399-1B43-BA53-AD0942F1AB0D}" sibTransId="{08CBC377-EC03-FF4F-9649-6920663B8F0C}"/>
    <dgm:cxn modelId="{F659EC2C-0543-2E4E-A98E-82FB25CE8C49}" type="presOf" srcId="{F89C6887-006D-8D44-BB4B-5FA5253821E4}" destId="{6D1A689F-CEAC-A642-B048-F3D4393E4BD6}" srcOrd="0" destOrd="0" presId="urn:microsoft.com/office/officeart/2005/8/layout/hProcess9"/>
    <dgm:cxn modelId="{67D29C05-9744-3C40-B7CD-D9BD47E16E4B}" type="presOf" srcId="{1753D804-8A4B-234A-8086-9021F95E99B9}" destId="{8DB73C5C-A60C-D04A-9A39-2E373E535D48}" srcOrd="0" destOrd="0" presId="urn:microsoft.com/office/officeart/2005/8/layout/hProcess9"/>
    <dgm:cxn modelId="{E9702E5C-A7AB-FB4F-9F43-3C49D7770C6A}" srcId="{C9066180-C7CF-F447-9CC8-4E9C46BAD6F6}" destId="{F89C6887-006D-8D44-BB4B-5FA5253821E4}" srcOrd="1" destOrd="0" parTransId="{CC739ABA-9666-5442-B6C7-B383E914F02B}" sibTransId="{A6C89C53-14D8-5B46-B3DF-AB0425A2C2B3}"/>
    <dgm:cxn modelId="{3D9A1B44-B88D-6C45-8EC9-4628221150B6}" type="presOf" srcId="{C9066180-C7CF-F447-9CC8-4E9C46BAD6F6}" destId="{016283D7-9E31-5D42-A641-CE19282A203A}" srcOrd="0" destOrd="0" presId="urn:microsoft.com/office/officeart/2005/8/layout/hProcess9"/>
    <dgm:cxn modelId="{95614C60-F514-0248-BF18-13C46E370874}" type="presOf" srcId="{1659F9D7-9591-1E4D-94A6-0A9D440F9A2E}" destId="{300D21F1-896E-B24D-B4F7-8063425D581E}" srcOrd="0" destOrd="0" presId="urn:microsoft.com/office/officeart/2005/8/layout/hProcess9"/>
    <dgm:cxn modelId="{4CA35F02-8F4C-DB4A-B67A-FEAA89A6D9DE}" srcId="{C9066180-C7CF-F447-9CC8-4E9C46BAD6F6}" destId="{1753D804-8A4B-234A-8086-9021F95E99B9}" srcOrd="2" destOrd="0" parTransId="{97A210DF-C026-CB4A-ADA1-6B6919481B8C}" sibTransId="{CE417546-5834-0E42-8847-82845CD501C5}"/>
    <dgm:cxn modelId="{F04A1B1F-3F77-7042-A6D8-65305CB82FE4}" type="presParOf" srcId="{016283D7-9E31-5D42-A641-CE19282A203A}" destId="{05F039BE-636E-8943-B348-453EBA23FE48}" srcOrd="0" destOrd="0" presId="urn:microsoft.com/office/officeart/2005/8/layout/hProcess9"/>
    <dgm:cxn modelId="{6C6534AF-516A-6F46-996A-0C5AA4A4D2AC}" type="presParOf" srcId="{016283D7-9E31-5D42-A641-CE19282A203A}" destId="{81A28918-040D-F84F-B7F4-6014AFCAB471}" srcOrd="1" destOrd="0" presId="urn:microsoft.com/office/officeart/2005/8/layout/hProcess9"/>
    <dgm:cxn modelId="{125C87AD-CE04-244A-812D-C6F3014637A9}" type="presParOf" srcId="{81A28918-040D-F84F-B7F4-6014AFCAB471}" destId="{300D21F1-896E-B24D-B4F7-8063425D581E}" srcOrd="0" destOrd="0" presId="urn:microsoft.com/office/officeart/2005/8/layout/hProcess9"/>
    <dgm:cxn modelId="{34975F64-5584-F847-A041-CAFBE13671EA}" type="presParOf" srcId="{81A28918-040D-F84F-B7F4-6014AFCAB471}" destId="{08DD95C9-4F2B-3845-8CFC-62DE82747BFF}" srcOrd="1" destOrd="0" presId="urn:microsoft.com/office/officeart/2005/8/layout/hProcess9"/>
    <dgm:cxn modelId="{56089617-67C8-464E-B98C-B5FA5857D517}" type="presParOf" srcId="{81A28918-040D-F84F-B7F4-6014AFCAB471}" destId="{6D1A689F-CEAC-A642-B048-F3D4393E4BD6}" srcOrd="2" destOrd="0" presId="urn:microsoft.com/office/officeart/2005/8/layout/hProcess9"/>
    <dgm:cxn modelId="{28991C64-7044-8341-A0A3-E79623886280}" type="presParOf" srcId="{81A28918-040D-F84F-B7F4-6014AFCAB471}" destId="{19B1128F-15E4-064D-99DA-668038E2281D}" srcOrd="3" destOrd="0" presId="urn:microsoft.com/office/officeart/2005/8/layout/hProcess9"/>
    <dgm:cxn modelId="{885ABF02-606A-AD41-BB62-0CF8E65F4E57}" type="presParOf" srcId="{81A28918-040D-F84F-B7F4-6014AFCAB471}" destId="{8DB73C5C-A60C-D04A-9A39-2E373E535D48}" srcOrd="4" destOrd="0" presId="urn:microsoft.com/office/officeart/2005/8/layout/hProcess9"/>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CB223DB-AE5F-DF42-8F63-BBCE02E67A6E}" type="doc">
      <dgm:prSet loTypeId="urn:microsoft.com/office/officeart/2005/8/layout/hProcess6" loCatId="" qsTypeId="urn:microsoft.com/office/officeart/2005/8/quickstyle/simple4" qsCatId="simple" csTypeId="urn:microsoft.com/office/officeart/2005/8/colors/colorful1" csCatId="colorful" phldr="1"/>
      <dgm:spPr/>
      <dgm:t>
        <a:bodyPr/>
        <a:lstStyle/>
        <a:p>
          <a:endParaRPr lang="en-US"/>
        </a:p>
      </dgm:t>
    </dgm:pt>
    <dgm:pt modelId="{35A88C18-2C09-0749-95C6-9B87176CEB41}">
      <dgm:prSet phldrT="[Text]"/>
      <dgm:spPr/>
      <dgm:t>
        <a:bodyPr/>
        <a:lstStyle/>
        <a:p>
          <a:r>
            <a:rPr lang="en-US" dirty="0" smtClean="0"/>
            <a:t>Identify</a:t>
          </a:r>
          <a:endParaRPr lang="en-US" dirty="0"/>
        </a:p>
      </dgm:t>
    </dgm:pt>
    <dgm:pt modelId="{FB6D6AE5-ED99-4345-9B05-0DA62EA71F1F}" type="parTrans" cxnId="{921B2A0A-CA69-AC4A-AC83-FD42A4C12368}">
      <dgm:prSet/>
      <dgm:spPr/>
      <dgm:t>
        <a:bodyPr/>
        <a:lstStyle/>
        <a:p>
          <a:endParaRPr lang="en-US"/>
        </a:p>
      </dgm:t>
    </dgm:pt>
    <dgm:pt modelId="{E63676E6-FDC7-F94B-B7B5-4FA68A782307}" type="sibTrans" cxnId="{921B2A0A-CA69-AC4A-AC83-FD42A4C12368}">
      <dgm:prSet/>
      <dgm:spPr/>
      <dgm:t>
        <a:bodyPr/>
        <a:lstStyle/>
        <a:p>
          <a:endParaRPr lang="en-US"/>
        </a:p>
      </dgm:t>
    </dgm:pt>
    <dgm:pt modelId="{94B60333-F5AF-CA46-8C51-89DA4D7DA3C9}">
      <dgm:prSet phldrT="[Text]"/>
      <dgm:spPr/>
      <dgm:t>
        <a:bodyPr/>
        <a:lstStyle/>
        <a:p>
          <a:r>
            <a:rPr lang="en-US" dirty="0" smtClean="0"/>
            <a:t>Pull reports</a:t>
          </a:r>
          <a:endParaRPr lang="en-US" dirty="0"/>
        </a:p>
      </dgm:t>
    </dgm:pt>
    <dgm:pt modelId="{A9AC8AD3-0F75-1249-B4E2-2E9B53675B42}" type="parTrans" cxnId="{6F2F1253-AE20-3749-9D74-E59EF7A4BA93}">
      <dgm:prSet/>
      <dgm:spPr/>
      <dgm:t>
        <a:bodyPr/>
        <a:lstStyle/>
        <a:p>
          <a:endParaRPr lang="en-US"/>
        </a:p>
      </dgm:t>
    </dgm:pt>
    <dgm:pt modelId="{15C9CC10-82D0-0347-B4E9-6B319424C92C}" type="sibTrans" cxnId="{6F2F1253-AE20-3749-9D74-E59EF7A4BA93}">
      <dgm:prSet/>
      <dgm:spPr/>
      <dgm:t>
        <a:bodyPr/>
        <a:lstStyle/>
        <a:p>
          <a:endParaRPr lang="en-US"/>
        </a:p>
      </dgm:t>
    </dgm:pt>
    <dgm:pt modelId="{3D599BFF-E9A2-0E45-8587-863C894A83C9}">
      <dgm:prSet phldrT="[Text]"/>
      <dgm:spPr/>
      <dgm:t>
        <a:bodyPr/>
        <a:lstStyle/>
        <a:p>
          <a:r>
            <a:rPr lang="en-US" dirty="0" smtClean="0"/>
            <a:t>Qualify</a:t>
          </a:r>
          <a:endParaRPr lang="en-US" dirty="0"/>
        </a:p>
      </dgm:t>
    </dgm:pt>
    <dgm:pt modelId="{FC3C4CBA-4768-EA4C-A673-E8572F224409}" type="parTrans" cxnId="{D203398C-2C10-674F-940F-91820FACF689}">
      <dgm:prSet/>
      <dgm:spPr/>
      <dgm:t>
        <a:bodyPr/>
        <a:lstStyle/>
        <a:p>
          <a:endParaRPr lang="en-US"/>
        </a:p>
      </dgm:t>
    </dgm:pt>
    <dgm:pt modelId="{1F9F203A-635D-F944-A072-95DF6B3A5337}" type="sibTrans" cxnId="{D203398C-2C10-674F-940F-91820FACF689}">
      <dgm:prSet/>
      <dgm:spPr/>
      <dgm:t>
        <a:bodyPr/>
        <a:lstStyle/>
        <a:p>
          <a:endParaRPr lang="en-US"/>
        </a:p>
      </dgm:t>
    </dgm:pt>
    <dgm:pt modelId="{86CF0CB8-92EB-EA4E-A9E9-3D1210C2069E}">
      <dgm:prSet phldrT="[Text]"/>
      <dgm:spPr/>
      <dgm:t>
        <a:bodyPr/>
        <a:lstStyle/>
        <a:p>
          <a:r>
            <a:rPr lang="en-US" dirty="0" smtClean="0"/>
            <a:t>Capacity</a:t>
          </a:r>
          <a:endParaRPr lang="en-US" dirty="0"/>
        </a:p>
      </dgm:t>
    </dgm:pt>
    <dgm:pt modelId="{1346E149-F5A2-E64C-A25D-08E528922978}" type="parTrans" cxnId="{B199105D-4851-B74D-89B1-E16758C9C699}">
      <dgm:prSet/>
      <dgm:spPr/>
      <dgm:t>
        <a:bodyPr/>
        <a:lstStyle/>
        <a:p>
          <a:endParaRPr lang="en-US"/>
        </a:p>
      </dgm:t>
    </dgm:pt>
    <dgm:pt modelId="{DB990F7F-A672-534E-B982-03ABFA983E98}" type="sibTrans" cxnId="{B199105D-4851-B74D-89B1-E16758C9C699}">
      <dgm:prSet/>
      <dgm:spPr/>
      <dgm:t>
        <a:bodyPr/>
        <a:lstStyle/>
        <a:p>
          <a:endParaRPr lang="en-US"/>
        </a:p>
      </dgm:t>
    </dgm:pt>
    <dgm:pt modelId="{5EB2D28F-DCD8-974F-86AA-BC948D6F9459}">
      <dgm:prSet phldrT="[Text]"/>
      <dgm:spPr/>
      <dgm:t>
        <a:bodyPr/>
        <a:lstStyle/>
        <a:p>
          <a:r>
            <a:rPr lang="en-US" dirty="0" smtClean="0"/>
            <a:t>Cultivate</a:t>
          </a:r>
          <a:endParaRPr lang="en-US" dirty="0"/>
        </a:p>
      </dgm:t>
    </dgm:pt>
    <dgm:pt modelId="{F18AA101-8A61-2047-85FB-4C3127580EF7}" type="parTrans" cxnId="{907F6C7A-6326-CF44-801A-07DB3AA9CA79}">
      <dgm:prSet/>
      <dgm:spPr/>
      <dgm:t>
        <a:bodyPr/>
        <a:lstStyle/>
        <a:p>
          <a:endParaRPr lang="en-US"/>
        </a:p>
      </dgm:t>
    </dgm:pt>
    <dgm:pt modelId="{44A0598C-8046-F04F-977A-657EBFF6A567}" type="sibTrans" cxnId="{907F6C7A-6326-CF44-801A-07DB3AA9CA79}">
      <dgm:prSet/>
      <dgm:spPr/>
      <dgm:t>
        <a:bodyPr/>
        <a:lstStyle/>
        <a:p>
          <a:endParaRPr lang="en-US"/>
        </a:p>
      </dgm:t>
    </dgm:pt>
    <dgm:pt modelId="{ECF8371B-C39E-2346-A611-BE5616860F6C}">
      <dgm:prSet phldrT="[Text]"/>
      <dgm:spPr/>
      <dgm:t>
        <a:bodyPr/>
        <a:lstStyle/>
        <a:p>
          <a:r>
            <a:rPr lang="en-US" dirty="0" smtClean="0"/>
            <a:t>Interests</a:t>
          </a:r>
          <a:endParaRPr lang="en-US" dirty="0"/>
        </a:p>
      </dgm:t>
    </dgm:pt>
    <dgm:pt modelId="{72BF4CC8-5641-854F-9759-6CB501D27D80}" type="parTrans" cxnId="{155354E8-E729-3946-8A6C-C259C7A53D0D}">
      <dgm:prSet/>
      <dgm:spPr/>
      <dgm:t>
        <a:bodyPr/>
        <a:lstStyle/>
        <a:p>
          <a:endParaRPr lang="en-US"/>
        </a:p>
      </dgm:t>
    </dgm:pt>
    <dgm:pt modelId="{EB84095C-108B-E746-8E28-8750C55100D7}" type="sibTrans" cxnId="{155354E8-E729-3946-8A6C-C259C7A53D0D}">
      <dgm:prSet/>
      <dgm:spPr/>
      <dgm:t>
        <a:bodyPr/>
        <a:lstStyle/>
        <a:p>
          <a:endParaRPr lang="en-US"/>
        </a:p>
      </dgm:t>
    </dgm:pt>
    <dgm:pt modelId="{46477450-BD43-7A4A-A38E-714F551842D5}">
      <dgm:prSet phldrT="[Text]"/>
      <dgm:spPr/>
      <dgm:t>
        <a:bodyPr/>
        <a:lstStyle/>
        <a:p>
          <a:r>
            <a:rPr lang="en-US" dirty="0" smtClean="0"/>
            <a:t>Bring closer</a:t>
          </a:r>
          <a:endParaRPr lang="en-US" dirty="0"/>
        </a:p>
      </dgm:t>
    </dgm:pt>
    <dgm:pt modelId="{5A6434BA-93A8-294D-8764-42B41B858EE9}" type="parTrans" cxnId="{564E65AB-A43C-8845-9F9E-97EFD530B122}">
      <dgm:prSet/>
      <dgm:spPr/>
      <dgm:t>
        <a:bodyPr/>
        <a:lstStyle/>
        <a:p>
          <a:endParaRPr lang="en-US"/>
        </a:p>
      </dgm:t>
    </dgm:pt>
    <dgm:pt modelId="{BB61D896-1B25-324B-96C0-B3FE8ACBD698}" type="sibTrans" cxnId="{564E65AB-A43C-8845-9F9E-97EFD530B122}">
      <dgm:prSet/>
      <dgm:spPr/>
      <dgm:t>
        <a:bodyPr/>
        <a:lstStyle/>
        <a:p>
          <a:endParaRPr lang="en-US"/>
        </a:p>
      </dgm:t>
    </dgm:pt>
    <dgm:pt modelId="{0AB4F984-F4E9-D544-AC16-71C2E2AD7676}">
      <dgm:prSet phldrT="[Text]"/>
      <dgm:spPr/>
      <dgm:t>
        <a:bodyPr/>
        <a:lstStyle/>
        <a:p>
          <a:r>
            <a:rPr lang="en-US" dirty="0" smtClean="0"/>
            <a:t>Segment</a:t>
          </a:r>
          <a:endParaRPr lang="en-US" dirty="0"/>
        </a:p>
      </dgm:t>
    </dgm:pt>
    <dgm:pt modelId="{7DD1947C-2770-8248-8805-0A33361610F9}" type="parTrans" cxnId="{1E085729-9BF8-FF4C-A2CA-5752A1E74D65}">
      <dgm:prSet/>
      <dgm:spPr/>
      <dgm:t>
        <a:bodyPr/>
        <a:lstStyle/>
        <a:p>
          <a:endParaRPr lang="en-US"/>
        </a:p>
      </dgm:t>
    </dgm:pt>
    <dgm:pt modelId="{EF58A96C-7BD1-D649-9FE2-548157A19A9F}" type="sibTrans" cxnId="{1E085729-9BF8-FF4C-A2CA-5752A1E74D65}">
      <dgm:prSet/>
      <dgm:spPr/>
      <dgm:t>
        <a:bodyPr/>
        <a:lstStyle/>
        <a:p>
          <a:endParaRPr lang="en-US"/>
        </a:p>
      </dgm:t>
    </dgm:pt>
    <dgm:pt modelId="{D9FB8704-ED4B-8D49-BD21-E969BFFF80A3}">
      <dgm:prSet phldrT="[Text]"/>
      <dgm:spPr/>
      <dgm:t>
        <a:bodyPr/>
        <a:lstStyle/>
        <a:p>
          <a:r>
            <a:rPr lang="en-US" dirty="0" smtClean="0"/>
            <a:t>Involve</a:t>
          </a:r>
          <a:endParaRPr lang="en-US" dirty="0"/>
        </a:p>
      </dgm:t>
    </dgm:pt>
    <dgm:pt modelId="{13260DD6-D49E-8D48-AAC5-8BBDBEF14646}" type="parTrans" cxnId="{F24F7B23-0FC0-5847-9B65-44423BFAD001}">
      <dgm:prSet/>
      <dgm:spPr/>
      <dgm:t>
        <a:bodyPr/>
        <a:lstStyle/>
        <a:p>
          <a:endParaRPr lang="en-US"/>
        </a:p>
      </dgm:t>
    </dgm:pt>
    <dgm:pt modelId="{1F930B37-E6F3-4A4A-92AD-0E5E222BBECC}" type="sibTrans" cxnId="{F24F7B23-0FC0-5847-9B65-44423BFAD001}">
      <dgm:prSet/>
      <dgm:spPr/>
      <dgm:t>
        <a:bodyPr/>
        <a:lstStyle/>
        <a:p>
          <a:endParaRPr lang="en-US"/>
        </a:p>
      </dgm:t>
    </dgm:pt>
    <dgm:pt modelId="{C42D707D-9B7F-9A47-856B-22FC49D2139D}">
      <dgm:prSet phldrT="[Text]"/>
      <dgm:spPr/>
      <dgm:t>
        <a:bodyPr/>
        <a:lstStyle/>
        <a:p>
          <a:r>
            <a:rPr lang="en-US" dirty="0" smtClean="0"/>
            <a:t>Motivation</a:t>
          </a:r>
          <a:endParaRPr lang="en-US" dirty="0"/>
        </a:p>
      </dgm:t>
    </dgm:pt>
    <dgm:pt modelId="{21319120-6402-4F4A-A68B-D6771AA55FF8}" type="parTrans" cxnId="{C0C0CC51-7416-3B49-86A1-28B25DCEDCFC}">
      <dgm:prSet/>
      <dgm:spPr/>
      <dgm:t>
        <a:bodyPr/>
        <a:lstStyle/>
        <a:p>
          <a:endParaRPr lang="en-US"/>
        </a:p>
      </dgm:t>
    </dgm:pt>
    <dgm:pt modelId="{0C0CD291-BB8F-F44F-BA5B-8D3D097CE9E6}" type="sibTrans" cxnId="{C0C0CC51-7416-3B49-86A1-28B25DCEDCFC}">
      <dgm:prSet/>
      <dgm:spPr/>
      <dgm:t>
        <a:bodyPr/>
        <a:lstStyle/>
        <a:p>
          <a:endParaRPr lang="en-US"/>
        </a:p>
      </dgm:t>
    </dgm:pt>
    <dgm:pt modelId="{32D9E1AC-1D36-2343-85AD-6CE19DFD925C}">
      <dgm:prSet phldrT="[Text]"/>
      <dgm:spPr/>
      <dgm:t>
        <a:bodyPr/>
        <a:lstStyle/>
        <a:p>
          <a:r>
            <a:rPr lang="en-US" dirty="0" smtClean="0"/>
            <a:t>Relationship</a:t>
          </a:r>
          <a:endParaRPr lang="en-US" dirty="0"/>
        </a:p>
      </dgm:t>
    </dgm:pt>
    <dgm:pt modelId="{68AB4242-B1FB-DF44-9D85-B65D79AE3A71}" type="parTrans" cxnId="{D176FDCC-EBC7-A54C-AE71-2CF43F7CFAE9}">
      <dgm:prSet/>
      <dgm:spPr/>
      <dgm:t>
        <a:bodyPr/>
        <a:lstStyle/>
        <a:p>
          <a:endParaRPr lang="en-US"/>
        </a:p>
      </dgm:t>
    </dgm:pt>
    <dgm:pt modelId="{DA2D591A-3B6B-3947-8A76-A5EE6D683411}" type="sibTrans" cxnId="{D176FDCC-EBC7-A54C-AE71-2CF43F7CFAE9}">
      <dgm:prSet/>
      <dgm:spPr/>
      <dgm:t>
        <a:bodyPr/>
        <a:lstStyle/>
        <a:p>
          <a:endParaRPr lang="en-US"/>
        </a:p>
      </dgm:t>
    </dgm:pt>
    <dgm:pt modelId="{C9AD32E9-C76B-C247-98A0-8B78F4B68189}">
      <dgm:prSet phldrT="[Text]"/>
      <dgm:spPr/>
      <dgm:t>
        <a:bodyPr/>
        <a:lstStyle/>
        <a:p>
          <a:r>
            <a:rPr lang="en-US" dirty="0" smtClean="0"/>
            <a:t>Research</a:t>
          </a:r>
          <a:endParaRPr lang="en-US" dirty="0"/>
        </a:p>
      </dgm:t>
    </dgm:pt>
    <dgm:pt modelId="{C892338E-1975-E543-9AD8-23F027A3F691}" type="parTrans" cxnId="{5C3085A4-25B3-6843-8EBE-50237CF3F7EF}">
      <dgm:prSet/>
      <dgm:spPr/>
      <dgm:t>
        <a:bodyPr/>
        <a:lstStyle/>
        <a:p>
          <a:endParaRPr lang="en-US"/>
        </a:p>
      </dgm:t>
    </dgm:pt>
    <dgm:pt modelId="{44A10FAC-74BB-1341-B5F9-49822A881031}" type="sibTrans" cxnId="{5C3085A4-25B3-6843-8EBE-50237CF3F7EF}">
      <dgm:prSet/>
      <dgm:spPr/>
      <dgm:t>
        <a:bodyPr/>
        <a:lstStyle/>
        <a:p>
          <a:endParaRPr lang="en-US"/>
        </a:p>
      </dgm:t>
    </dgm:pt>
    <dgm:pt modelId="{696ED27E-579C-7845-9BF0-76F41AE770CC}" type="pres">
      <dgm:prSet presAssocID="{2CB223DB-AE5F-DF42-8F63-BBCE02E67A6E}" presName="theList" presStyleCnt="0">
        <dgm:presLayoutVars>
          <dgm:dir/>
          <dgm:animLvl val="lvl"/>
          <dgm:resizeHandles val="exact"/>
        </dgm:presLayoutVars>
      </dgm:prSet>
      <dgm:spPr/>
      <dgm:t>
        <a:bodyPr/>
        <a:lstStyle/>
        <a:p>
          <a:endParaRPr lang="en-US"/>
        </a:p>
      </dgm:t>
    </dgm:pt>
    <dgm:pt modelId="{6824A5F7-C611-FB44-A76B-2F30E6991F55}" type="pres">
      <dgm:prSet presAssocID="{35A88C18-2C09-0749-95C6-9B87176CEB41}" presName="compNode" presStyleCnt="0"/>
      <dgm:spPr/>
    </dgm:pt>
    <dgm:pt modelId="{B59045BB-D5B6-6547-96BE-AD157B74CDE4}" type="pres">
      <dgm:prSet presAssocID="{35A88C18-2C09-0749-95C6-9B87176CEB41}" presName="noGeometry" presStyleCnt="0"/>
      <dgm:spPr/>
    </dgm:pt>
    <dgm:pt modelId="{991AA79D-E844-D94D-BD4F-F7C15FAEDE56}" type="pres">
      <dgm:prSet presAssocID="{35A88C18-2C09-0749-95C6-9B87176CEB41}" presName="childTextVisible" presStyleLbl="bgAccFollowNode1" presStyleIdx="0" presStyleCnt="3">
        <dgm:presLayoutVars>
          <dgm:bulletEnabled val="1"/>
        </dgm:presLayoutVars>
      </dgm:prSet>
      <dgm:spPr/>
      <dgm:t>
        <a:bodyPr/>
        <a:lstStyle/>
        <a:p>
          <a:endParaRPr lang="en-US"/>
        </a:p>
      </dgm:t>
    </dgm:pt>
    <dgm:pt modelId="{68D9E292-5FB1-564D-957E-3169B535D580}" type="pres">
      <dgm:prSet presAssocID="{35A88C18-2C09-0749-95C6-9B87176CEB41}" presName="childTextHidden" presStyleLbl="bgAccFollowNode1" presStyleIdx="0" presStyleCnt="3"/>
      <dgm:spPr/>
      <dgm:t>
        <a:bodyPr/>
        <a:lstStyle/>
        <a:p>
          <a:endParaRPr lang="en-US"/>
        </a:p>
      </dgm:t>
    </dgm:pt>
    <dgm:pt modelId="{6A88BD05-1D63-404D-BCCB-018DB402850E}" type="pres">
      <dgm:prSet presAssocID="{35A88C18-2C09-0749-95C6-9B87176CEB41}" presName="parentText" presStyleLbl="node1" presStyleIdx="0" presStyleCnt="3">
        <dgm:presLayoutVars>
          <dgm:chMax val="1"/>
          <dgm:bulletEnabled val="1"/>
        </dgm:presLayoutVars>
      </dgm:prSet>
      <dgm:spPr/>
      <dgm:t>
        <a:bodyPr/>
        <a:lstStyle/>
        <a:p>
          <a:endParaRPr lang="en-US"/>
        </a:p>
      </dgm:t>
    </dgm:pt>
    <dgm:pt modelId="{AD61BB81-DF48-704A-9C0F-4D6F02366790}" type="pres">
      <dgm:prSet presAssocID="{35A88C18-2C09-0749-95C6-9B87176CEB41}" presName="aSpace" presStyleCnt="0"/>
      <dgm:spPr/>
    </dgm:pt>
    <dgm:pt modelId="{52A0026D-D14B-A149-852F-DC20C31FDCBC}" type="pres">
      <dgm:prSet presAssocID="{3D599BFF-E9A2-0E45-8587-863C894A83C9}" presName="compNode" presStyleCnt="0"/>
      <dgm:spPr/>
    </dgm:pt>
    <dgm:pt modelId="{19FE81BA-B907-FE46-A316-0722AFF5685E}" type="pres">
      <dgm:prSet presAssocID="{3D599BFF-E9A2-0E45-8587-863C894A83C9}" presName="noGeometry" presStyleCnt="0"/>
      <dgm:spPr/>
    </dgm:pt>
    <dgm:pt modelId="{D07EE2FC-89BC-7341-BA1D-D52A122ABE86}" type="pres">
      <dgm:prSet presAssocID="{3D599BFF-E9A2-0E45-8587-863C894A83C9}" presName="childTextVisible" presStyleLbl="bgAccFollowNode1" presStyleIdx="1" presStyleCnt="3">
        <dgm:presLayoutVars>
          <dgm:bulletEnabled val="1"/>
        </dgm:presLayoutVars>
      </dgm:prSet>
      <dgm:spPr/>
      <dgm:t>
        <a:bodyPr/>
        <a:lstStyle/>
        <a:p>
          <a:endParaRPr lang="en-US"/>
        </a:p>
      </dgm:t>
    </dgm:pt>
    <dgm:pt modelId="{ED836A7C-1B48-164B-866B-94341601AF09}" type="pres">
      <dgm:prSet presAssocID="{3D599BFF-E9A2-0E45-8587-863C894A83C9}" presName="childTextHidden" presStyleLbl="bgAccFollowNode1" presStyleIdx="1" presStyleCnt="3"/>
      <dgm:spPr/>
      <dgm:t>
        <a:bodyPr/>
        <a:lstStyle/>
        <a:p>
          <a:endParaRPr lang="en-US"/>
        </a:p>
      </dgm:t>
    </dgm:pt>
    <dgm:pt modelId="{04007F74-8592-7443-868D-AE705AF76CFC}" type="pres">
      <dgm:prSet presAssocID="{3D599BFF-E9A2-0E45-8587-863C894A83C9}" presName="parentText" presStyleLbl="node1" presStyleIdx="1" presStyleCnt="3">
        <dgm:presLayoutVars>
          <dgm:chMax val="1"/>
          <dgm:bulletEnabled val="1"/>
        </dgm:presLayoutVars>
      </dgm:prSet>
      <dgm:spPr/>
      <dgm:t>
        <a:bodyPr/>
        <a:lstStyle/>
        <a:p>
          <a:endParaRPr lang="en-US"/>
        </a:p>
      </dgm:t>
    </dgm:pt>
    <dgm:pt modelId="{21F7DAC1-224E-FB4A-9735-2443F287D07D}" type="pres">
      <dgm:prSet presAssocID="{3D599BFF-E9A2-0E45-8587-863C894A83C9}" presName="aSpace" presStyleCnt="0"/>
      <dgm:spPr/>
    </dgm:pt>
    <dgm:pt modelId="{7714BA8D-7D3C-8E49-9ED6-DEC27B02BC4B}" type="pres">
      <dgm:prSet presAssocID="{5EB2D28F-DCD8-974F-86AA-BC948D6F9459}" presName="compNode" presStyleCnt="0"/>
      <dgm:spPr/>
    </dgm:pt>
    <dgm:pt modelId="{D6075825-EA56-2540-90B2-3B5E320B8C75}" type="pres">
      <dgm:prSet presAssocID="{5EB2D28F-DCD8-974F-86AA-BC948D6F9459}" presName="noGeometry" presStyleCnt="0"/>
      <dgm:spPr/>
    </dgm:pt>
    <dgm:pt modelId="{446E4D49-1FC3-554F-AE63-1E5D5B17DAB3}" type="pres">
      <dgm:prSet presAssocID="{5EB2D28F-DCD8-974F-86AA-BC948D6F9459}" presName="childTextVisible" presStyleLbl="bgAccFollowNode1" presStyleIdx="2" presStyleCnt="3">
        <dgm:presLayoutVars>
          <dgm:bulletEnabled val="1"/>
        </dgm:presLayoutVars>
      </dgm:prSet>
      <dgm:spPr/>
      <dgm:t>
        <a:bodyPr/>
        <a:lstStyle/>
        <a:p>
          <a:endParaRPr lang="en-US"/>
        </a:p>
      </dgm:t>
    </dgm:pt>
    <dgm:pt modelId="{183CF786-BE37-3D46-9412-6C916CE3413E}" type="pres">
      <dgm:prSet presAssocID="{5EB2D28F-DCD8-974F-86AA-BC948D6F9459}" presName="childTextHidden" presStyleLbl="bgAccFollowNode1" presStyleIdx="2" presStyleCnt="3"/>
      <dgm:spPr/>
      <dgm:t>
        <a:bodyPr/>
        <a:lstStyle/>
        <a:p>
          <a:endParaRPr lang="en-US"/>
        </a:p>
      </dgm:t>
    </dgm:pt>
    <dgm:pt modelId="{63F1D7E0-A75B-A34F-9B77-9227B03F4B5E}" type="pres">
      <dgm:prSet presAssocID="{5EB2D28F-DCD8-974F-86AA-BC948D6F9459}" presName="parentText" presStyleLbl="node1" presStyleIdx="2" presStyleCnt="3">
        <dgm:presLayoutVars>
          <dgm:chMax val="1"/>
          <dgm:bulletEnabled val="1"/>
        </dgm:presLayoutVars>
      </dgm:prSet>
      <dgm:spPr/>
      <dgm:t>
        <a:bodyPr/>
        <a:lstStyle/>
        <a:p>
          <a:endParaRPr lang="en-US"/>
        </a:p>
      </dgm:t>
    </dgm:pt>
  </dgm:ptLst>
  <dgm:cxnLst>
    <dgm:cxn modelId="{34C32614-42C7-8648-AFFC-BC7E0F1E2FEC}" type="presOf" srcId="{C9AD32E9-C76B-C247-98A0-8B78F4B68189}" destId="{68D9E292-5FB1-564D-957E-3169B535D580}" srcOrd="1" destOrd="1" presId="urn:microsoft.com/office/officeart/2005/8/layout/hProcess6"/>
    <dgm:cxn modelId="{F24F7B23-0FC0-5847-9B65-44423BFAD001}" srcId="{5EB2D28F-DCD8-974F-86AA-BC948D6F9459}" destId="{D9FB8704-ED4B-8D49-BD21-E969BFFF80A3}" srcOrd="2" destOrd="0" parTransId="{13260DD6-D49E-8D48-AAC5-8BBDBEF14646}" sibTransId="{1F930B37-E6F3-4A4A-92AD-0E5E222BBECC}"/>
    <dgm:cxn modelId="{59021143-4E8D-F246-9E7B-019130DEEA95}" type="presOf" srcId="{86CF0CB8-92EB-EA4E-A9E9-3D1210C2069E}" destId="{D07EE2FC-89BC-7341-BA1D-D52A122ABE86}" srcOrd="0" destOrd="0" presId="urn:microsoft.com/office/officeart/2005/8/layout/hProcess6"/>
    <dgm:cxn modelId="{C515FE63-C9D5-5340-B672-83C18BF833BC}" type="presOf" srcId="{94B60333-F5AF-CA46-8C51-89DA4D7DA3C9}" destId="{68D9E292-5FB1-564D-957E-3169B535D580}" srcOrd="1" destOrd="2" presId="urn:microsoft.com/office/officeart/2005/8/layout/hProcess6"/>
    <dgm:cxn modelId="{5C3085A4-25B3-6843-8EBE-50237CF3F7EF}" srcId="{35A88C18-2C09-0749-95C6-9B87176CEB41}" destId="{C9AD32E9-C76B-C247-98A0-8B78F4B68189}" srcOrd="1" destOrd="0" parTransId="{C892338E-1975-E543-9AD8-23F027A3F691}" sibTransId="{44A10FAC-74BB-1341-B5F9-49822A881031}"/>
    <dgm:cxn modelId="{B199105D-4851-B74D-89B1-E16758C9C699}" srcId="{3D599BFF-E9A2-0E45-8587-863C894A83C9}" destId="{86CF0CB8-92EB-EA4E-A9E9-3D1210C2069E}" srcOrd="0" destOrd="0" parTransId="{1346E149-F5A2-E64C-A25D-08E528922978}" sibTransId="{DB990F7F-A672-534E-B982-03ABFA983E98}"/>
    <dgm:cxn modelId="{EF779B41-73F9-854F-ADA6-8E8EB57B6150}" type="presOf" srcId="{46477450-BD43-7A4A-A38E-714F551842D5}" destId="{446E4D49-1FC3-554F-AE63-1E5D5B17DAB3}" srcOrd="0" destOrd="1" presId="urn:microsoft.com/office/officeart/2005/8/layout/hProcess6"/>
    <dgm:cxn modelId="{1E085729-9BF8-FF4C-A2CA-5752A1E74D65}" srcId="{35A88C18-2C09-0749-95C6-9B87176CEB41}" destId="{0AB4F984-F4E9-D544-AC16-71C2E2AD7676}" srcOrd="0" destOrd="0" parTransId="{7DD1947C-2770-8248-8805-0A33361610F9}" sibTransId="{EF58A96C-7BD1-D649-9FE2-548157A19A9F}"/>
    <dgm:cxn modelId="{564E65AB-A43C-8845-9F9E-97EFD530B122}" srcId="{5EB2D28F-DCD8-974F-86AA-BC948D6F9459}" destId="{46477450-BD43-7A4A-A38E-714F551842D5}" srcOrd="1" destOrd="0" parTransId="{5A6434BA-93A8-294D-8764-42B41B858EE9}" sibTransId="{BB61D896-1B25-324B-96C0-B3FE8ACBD698}"/>
    <dgm:cxn modelId="{907F6C7A-6326-CF44-801A-07DB3AA9CA79}" srcId="{2CB223DB-AE5F-DF42-8F63-BBCE02E67A6E}" destId="{5EB2D28F-DCD8-974F-86AA-BC948D6F9459}" srcOrd="2" destOrd="0" parTransId="{F18AA101-8A61-2047-85FB-4C3127580EF7}" sibTransId="{44A0598C-8046-F04F-977A-657EBFF6A567}"/>
    <dgm:cxn modelId="{D203398C-2C10-674F-940F-91820FACF689}" srcId="{2CB223DB-AE5F-DF42-8F63-BBCE02E67A6E}" destId="{3D599BFF-E9A2-0E45-8587-863C894A83C9}" srcOrd="1" destOrd="0" parTransId="{FC3C4CBA-4768-EA4C-A673-E8572F224409}" sibTransId="{1F9F203A-635D-F944-A072-95DF6B3A5337}"/>
    <dgm:cxn modelId="{5A5AAACE-C31E-084B-A129-4BABA351024E}" type="presOf" srcId="{ECF8371B-C39E-2346-A611-BE5616860F6C}" destId="{183CF786-BE37-3D46-9412-6C916CE3413E}" srcOrd="1" destOrd="0" presId="urn:microsoft.com/office/officeart/2005/8/layout/hProcess6"/>
    <dgm:cxn modelId="{845FE6D8-A1DB-854E-95EE-C8B1015182D8}" type="presOf" srcId="{32D9E1AC-1D36-2343-85AD-6CE19DFD925C}" destId="{ED836A7C-1B48-164B-866B-94341601AF09}" srcOrd="1" destOrd="2" presId="urn:microsoft.com/office/officeart/2005/8/layout/hProcess6"/>
    <dgm:cxn modelId="{47660D03-DD2B-CD4B-A198-025BA0CB226A}" type="presOf" srcId="{D9FB8704-ED4B-8D49-BD21-E969BFFF80A3}" destId="{183CF786-BE37-3D46-9412-6C916CE3413E}" srcOrd="1" destOrd="2" presId="urn:microsoft.com/office/officeart/2005/8/layout/hProcess6"/>
    <dgm:cxn modelId="{0C047490-14A1-884D-BF6B-47DBA5EB8930}" type="presOf" srcId="{2CB223DB-AE5F-DF42-8F63-BBCE02E67A6E}" destId="{696ED27E-579C-7845-9BF0-76F41AE770CC}" srcOrd="0" destOrd="0" presId="urn:microsoft.com/office/officeart/2005/8/layout/hProcess6"/>
    <dgm:cxn modelId="{70940219-1C42-834D-B179-22695194D847}" type="presOf" srcId="{86CF0CB8-92EB-EA4E-A9E9-3D1210C2069E}" destId="{ED836A7C-1B48-164B-866B-94341601AF09}" srcOrd="1" destOrd="0" presId="urn:microsoft.com/office/officeart/2005/8/layout/hProcess6"/>
    <dgm:cxn modelId="{CEEDE48C-3BA6-4944-BB94-AA32B10F77B7}" type="presOf" srcId="{C42D707D-9B7F-9A47-856B-22FC49D2139D}" destId="{ED836A7C-1B48-164B-866B-94341601AF09}" srcOrd="1" destOrd="1" presId="urn:microsoft.com/office/officeart/2005/8/layout/hProcess6"/>
    <dgm:cxn modelId="{96519BB7-8C7F-8D4E-ADF8-D1A3A226D457}" type="presOf" srcId="{0AB4F984-F4E9-D544-AC16-71C2E2AD7676}" destId="{991AA79D-E844-D94D-BD4F-F7C15FAEDE56}" srcOrd="0" destOrd="0" presId="urn:microsoft.com/office/officeart/2005/8/layout/hProcess6"/>
    <dgm:cxn modelId="{529BA165-CF17-E04C-94D1-6F6B6E4C2830}" type="presOf" srcId="{D9FB8704-ED4B-8D49-BD21-E969BFFF80A3}" destId="{446E4D49-1FC3-554F-AE63-1E5D5B17DAB3}" srcOrd="0" destOrd="2" presId="urn:microsoft.com/office/officeart/2005/8/layout/hProcess6"/>
    <dgm:cxn modelId="{39F6733F-C676-F24F-912D-AB80D6394065}" type="presOf" srcId="{C42D707D-9B7F-9A47-856B-22FC49D2139D}" destId="{D07EE2FC-89BC-7341-BA1D-D52A122ABE86}" srcOrd="0" destOrd="1" presId="urn:microsoft.com/office/officeart/2005/8/layout/hProcess6"/>
    <dgm:cxn modelId="{B6F6110F-99E8-214F-AF6D-7D178FF1ECDE}" type="presOf" srcId="{C9AD32E9-C76B-C247-98A0-8B78F4B68189}" destId="{991AA79D-E844-D94D-BD4F-F7C15FAEDE56}" srcOrd="0" destOrd="1" presId="urn:microsoft.com/office/officeart/2005/8/layout/hProcess6"/>
    <dgm:cxn modelId="{C7F0C7F1-B31C-F646-B0D3-D864556D0E72}" type="presOf" srcId="{0AB4F984-F4E9-D544-AC16-71C2E2AD7676}" destId="{68D9E292-5FB1-564D-957E-3169B535D580}" srcOrd="1" destOrd="0" presId="urn:microsoft.com/office/officeart/2005/8/layout/hProcess6"/>
    <dgm:cxn modelId="{C0C0CC51-7416-3B49-86A1-28B25DCEDCFC}" srcId="{3D599BFF-E9A2-0E45-8587-863C894A83C9}" destId="{C42D707D-9B7F-9A47-856B-22FC49D2139D}" srcOrd="1" destOrd="0" parTransId="{21319120-6402-4F4A-A68B-D6771AA55FF8}" sibTransId="{0C0CD291-BB8F-F44F-BA5B-8D3D097CE9E6}"/>
    <dgm:cxn modelId="{13838F46-8CC2-974E-A4C3-1BA40122EF57}" type="presOf" srcId="{5EB2D28F-DCD8-974F-86AA-BC948D6F9459}" destId="{63F1D7E0-A75B-A34F-9B77-9227B03F4B5E}" srcOrd="0" destOrd="0" presId="urn:microsoft.com/office/officeart/2005/8/layout/hProcess6"/>
    <dgm:cxn modelId="{5B3C8B2F-40CC-5545-85F7-74A58F59EA14}" type="presOf" srcId="{ECF8371B-C39E-2346-A611-BE5616860F6C}" destId="{446E4D49-1FC3-554F-AE63-1E5D5B17DAB3}" srcOrd="0" destOrd="0" presId="urn:microsoft.com/office/officeart/2005/8/layout/hProcess6"/>
    <dgm:cxn modelId="{C829A9E8-2C7F-DA42-BCB9-1197CD8E19A9}" type="presOf" srcId="{32D9E1AC-1D36-2343-85AD-6CE19DFD925C}" destId="{D07EE2FC-89BC-7341-BA1D-D52A122ABE86}" srcOrd="0" destOrd="2" presId="urn:microsoft.com/office/officeart/2005/8/layout/hProcess6"/>
    <dgm:cxn modelId="{6F2F1253-AE20-3749-9D74-E59EF7A4BA93}" srcId="{35A88C18-2C09-0749-95C6-9B87176CEB41}" destId="{94B60333-F5AF-CA46-8C51-89DA4D7DA3C9}" srcOrd="2" destOrd="0" parTransId="{A9AC8AD3-0F75-1249-B4E2-2E9B53675B42}" sibTransId="{15C9CC10-82D0-0347-B4E9-6B319424C92C}"/>
    <dgm:cxn modelId="{24E6AB04-A4A0-1349-B426-7D89B5BAB004}" type="presOf" srcId="{94B60333-F5AF-CA46-8C51-89DA4D7DA3C9}" destId="{991AA79D-E844-D94D-BD4F-F7C15FAEDE56}" srcOrd="0" destOrd="2" presId="urn:microsoft.com/office/officeart/2005/8/layout/hProcess6"/>
    <dgm:cxn modelId="{DE913935-844D-324B-868D-76A6E4BF5805}" type="presOf" srcId="{3D599BFF-E9A2-0E45-8587-863C894A83C9}" destId="{04007F74-8592-7443-868D-AE705AF76CFC}" srcOrd="0" destOrd="0" presId="urn:microsoft.com/office/officeart/2005/8/layout/hProcess6"/>
    <dgm:cxn modelId="{CA1030D4-D091-BB45-9C72-3B60977D07F6}" type="presOf" srcId="{46477450-BD43-7A4A-A38E-714F551842D5}" destId="{183CF786-BE37-3D46-9412-6C916CE3413E}" srcOrd="1" destOrd="1" presId="urn:microsoft.com/office/officeart/2005/8/layout/hProcess6"/>
    <dgm:cxn modelId="{155354E8-E729-3946-8A6C-C259C7A53D0D}" srcId="{5EB2D28F-DCD8-974F-86AA-BC948D6F9459}" destId="{ECF8371B-C39E-2346-A611-BE5616860F6C}" srcOrd="0" destOrd="0" parTransId="{72BF4CC8-5641-854F-9759-6CB501D27D80}" sibTransId="{EB84095C-108B-E746-8E28-8750C55100D7}"/>
    <dgm:cxn modelId="{D176FDCC-EBC7-A54C-AE71-2CF43F7CFAE9}" srcId="{3D599BFF-E9A2-0E45-8587-863C894A83C9}" destId="{32D9E1AC-1D36-2343-85AD-6CE19DFD925C}" srcOrd="2" destOrd="0" parTransId="{68AB4242-B1FB-DF44-9D85-B65D79AE3A71}" sibTransId="{DA2D591A-3B6B-3947-8A76-A5EE6D683411}"/>
    <dgm:cxn modelId="{4649D52F-24C0-D048-B7A7-4C3EA13D05FE}" type="presOf" srcId="{35A88C18-2C09-0749-95C6-9B87176CEB41}" destId="{6A88BD05-1D63-404D-BCCB-018DB402850E}" srcOrd="0" destOrd="0" presId="urn:microsoft.com/office/officeart/2005/8/layout/hProcess6"/>
    <dgm:cxn modelId="{921B2A0A-CA69-AC4A-AC83-FD42A4C12368}" srcId="{2CB223DB-AE5F-DF42-8F63-BBCE02E67A6E}" destId="{35A88C18-2C09-0749-95C6-9B87176CEB41}" srcOrd="0" destOrd="0" parTransId="{FB6D6AE5-ED99-4345-9B05-0DA62EA71F1F}" sibTransId="{E63676E6-FDC7-F94B-B7B5-4FA68A782307}"/>
    <dgm:cxn modelId="{C31FDB85-AA53-EB46-93AA-DD09AA7B6FDA}" type="presParOf" srcId="{696ED27E-579C-7845-9BF0-76F41AE770CC}" destId="{6824A5F7-C611-FB44-A76B-2F30E6991F55}" srcOrd="0" destOrd="0" presId="urn:microsoft.com/office/officeart/2005/8/layout/hProcess6"/>
    <dgm:cxn modelId="{A548AF5E-EC00-F948-9090-3537E0ED6ED2}" type="presParOf" srcId="{6824A5F7-C611-FB44-A76B-2F30E6991F55}" destId="{B59045BB-D5B6-6547-96BE-AD157B74CDE4}" srcOrd="0" destOrd="0" presId="urn:microsoft.com/office/officeart/2005/8/layout/hProcess6"/>
    <dgm:cxn modelId="{6B768157-3D1D-1A41-AC1E-A1212A0807F0}" type="presParOf" srcId="{6824A5F7-C611-FB44-A76B-2F30E6991F55}" destId="{991AA79D-E844-D94D-BD4F-F7C15FAEDE56}" srcOrd="1" destOrd="0" presId="urn:microsoft.com/office/officeart/2005/8/layout/hProcess6"/>
    <dgm:cxn modelId="{D1D919D0-14E4-114E-88C3-968EA5D6CDA5}" type="presParOf" srcId="{6824A5F7-C611-FB44-A76B-2F30E6991F55}" destId="{68D9E292-5FB1-564D-957E-3169B535D580}" srcOrd="2" destOrd="0" presId="urn:microsoft.com/office/officeart/2005/8/layout/hProcess6"/>
    <dgm:cxn modelId="{202B8DCE-B961-5D4D-A117-362BA9A904A9}" type="presParOf" srcId="{6824A5F7-C611-FB44-A76B-2F30E6991F55}" destId="{6A88BD05-1D63-404D-BCCB-018DB402850E}" srcOrd="3" destOrd="0" presId="urn:microsoft.com/office/officeart/2005/8/layout/hProcess6"/>
    <dgm:cxn modelId="{F90DF25B-46D7-8C44-9546-2607CF02B8AC}" type="presParOf" srcId="{696ED27E-579C-7845-9BF0-76F41AE770CC}" destId="{AD61BB81-DF48-704A-9C0F-4D6F02366790}" srcOrd="1" destOrd="0" presId="urn:microsoft.com/office/officeart/2005/8/layout/hProcess6"/>
    <dgm:cxn modelId="{8EE0E142-7A9D-D740-BFB0-68064D7F9308}" type="presParOf" srcId="{696ED27E-579C-7845-9BF0-76F41AE770CC}" destId="{52A0026D-D14B-A149-852F-DC20C31FDCBC}" srcOrd="2" destOrd="0" presId="urn:microsoft.com/office/officeart/2005/8/layout/hProcess6"/>
    <dgm:cxn modelId="{DE45B932-157A-7C4D-A494-165BCF1BA9E6}" type="presParOf" srcId="{52A0026D-D14B-A149-852F-DC20C31FDCBC}" destId="{19FE81BA-B907-FE46-A316-0722AFF5685E}" srcOrd="0" destOrd="0" presId="urn:microsoft.com/office/officeart/2005/8/layout/hProcess6"/>
    <dgm:cxn modelId="{81E4F6F3-C653-A94B-B199-AB7894633547}" type="presParOf" srcId="{52A0026D-D14B-A149-852F-DC20C31FDCBC}" destId="{D07EE2FC-89BC-7341-BA1D-D52A122ABE86}" srcOrd="1" destOrd="0" presId="urn:microsoft.com/office/officeart/2005/8/layout/hProcess6"/>
    <dgm:cxn modelId="{AD19D431-819C-4C40-93F4-4D76C3852C80}" type="presParOf" srcId="{52A0026D-D14B-A149-852F-DC20C31FDCBC}" destId="{ED836A7C-1B48-164B-866B-94341601AF09}" srcOrd="2" destOrd="0" presId="urn:microsoft.com/office/officeart/2005/8/layout/hProcess6"/>
    <dgm:cxn modelId="{2F52FBF0-CFEE-FD4A-91AD-44CE1CBA1FEB}" type="presParOf" srcId="{52A0026D-D14B-A149-852F-DC20C31FDCBC}" destId="{04007F74-8592-7443-868D-AE705AF76CFC}" srcOrd="3" destOrd="0" presId="urn:microsoft.com/office/officeart/2005/8/layout/hProcess6"/>
    <dgm:cxn modelId="{0A5C4BE8-CD62-8A40-9349-3CE9AFE5DCB7}" type="presParOf" srcId="{696ED27E-579C-7845-9BF0-76F41AE770CC}" destId="{21F7DAC1-224E-FB4A-9735-2443F287D07D}" srcOrd="3" destOrd="0" presId="urn:microsoft.com/office/officeart/2005/8/layout/hProcess6"/>
    <dgm:cxn modelId="{1C977086-C6C7-9A42-B3EE-DF5BA2039F64}" type="presParOf" srcId="{696ED27E-579C-7845-9BF0-76F41AE770CC}" destId="{7714BA8D-7D3C-8E49-9ED6-DEC27B02BC4B}" srcOrd="4" destOrd="0" presId="urn:microsoft.com/office/officeart/2005/8/layout/hProcess6"/>
    <dgm:cxn modelId="{83702BD9-B100-0F42-B519-C78C14E382C6}" type="presParOf" srcId="{7714BA8D-7D3C-8E49-9ED6-DEC27B02BC4B}" destId="{D6075825-EA56-2540-90B2-3B5E320B8C75}" srcOrd="0" destOrd="0" presId="urn:microsoft.com/office/officeart/2005/8/layout/hProcess6"/>
    <dgm:cxn modelId="{CD6A3616-E00E-7240-AE7D-22C1F961D245}" type="presParOf" srcId="{7714BA8D-7D3C-8E49-9ED6-DEC27B02BC4B}" destId="{446E4D49-1FC3-554F-AE63-1E5D5B17DAB3}" srcOrd="1" destOrd="0" presId="urn:microsoft.com/office/officeart/2005/8/layout/hProcess6"/>
    <dgm:cxn modelId="{F60B8C47-3A71-7E45-AA1B-3414DCAAA1F5}" type="presParOf" srcId="{7714BA8D-7D3C-8E49-9ED6-DEC27B02BC4B}" destId="{183CF786-BE37-3D46-9412-6C916CE3413E}" srcOrd="2" destOrd="0" presId="urn:microsoft.com/office/officeart/2005/8/layout/hProcess6"/>
    <dgm:cxn modelId="{A7D96333-37AE-504D-B0AC-EC1F191CB722}" type="presParOf" srcId="{7714BA8D-7D3C-8E49-9ED6-DEC27B02BC4B}" destId="{63F1D7E0-A75B-A34F-9B77-9227B03F4B5E}" srcOrd="3" destOrd="0" presId="urn:microsoft.com/office/officeart/2005/8/layout/hProcess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9066180-C7CF-F447-9CC8-4E9C46BAD6F6}" type="doc">
      <dgm:prSet loTypeId="urn:microsoft.com/office/officeart/2005/8/layout/hProcess9" loCatId="" qsTypeId="urn:microsoft.com/office/officeart/2005/8/quickstyle/simple4" qsCatId="simple" csTypeId="urn:microsoft.com/office/officeart/2005/8/colors/colorful4" csCatId="colorful" phldr="1"/>
      <dgm:spPr/>
    </dgm:pt>
    <dgm:pt modelId="{1659F9D7-9591-1E4D-94A6-0A9D440F9A2E}">
      <dgm:prSet phldrT="[Text]"/>
      <dgm:spPr/>
      <dgm:t>
        <a:bodyPr/>
        <a:lstStyle/>
        <a:p>
          <a:r>
            <a:rPr lang="en-US" dirty="0" smtClean="0"/>
            <a:t>Ask</a:t>
          </a:r>
          <a:endParaRPr lang="en-US" dirty="0"/>
        </a:p>
      </dgm:t>
    </dgm:pt>
    <dgm:pt modelId="{0941A57A-E399-1B43-BA53-AD0942F1AB0D}" type="parTrans" cxnId="{DAF66F54-8DF3-3044-BE22-40F2DFF185D1}">
      <dgm:prSet/>
      <dgm:spPr/>
      <dgm:t>
        <a:bodyPr/>
        <a:lstStyle/>
        <a:p>
          <a:endParaRPr lang="en-US"/>
        </a:p>
      </dgm:t>
    </dgm:pt>
    <dgm:pt modelId="{08CBC377-EC03-FF4F-9649-6920663B8F0C}" type="sibTrans" cxnId="{DAF66F54-8DF3-3044-BE22-40F2DFF185D1}">
      <dgm:prSet/>
      <dgm:spPr/>
      <dgm:t>
        <a:bodyPr/>
        <a:lstStyle/>
        <a:p>
          <a:endParaRPr lang="en-US"/>
        </a:p>
      </dgm:t>
    </dgm:pt>
    <dgm:pt modelId="{F89C6887-006D-8D44-BB4B-5FA5253821E4}">
      <dgm:prSet phldrT="[Text]"/>
      <dgm:spPr/>
      <dgm:t>
        <a:bodyPr/>
        <a:lstStyle/>
        <a:p>
          <a:r>
            <a:rPr lang="en-US" dirty="0" smtClean="0"/>
            <a:t>Thank</a:t>
          </a:r>
          <a:endParaRPr lang="en-US" dirty="0"/>
        </a:p>
      </dgm:t>
    </dgm:pt>
    <dgm:pt modelId="{CC739ABA-9666-5442-B6C7-B383E914F02B}" type="parTrans" cxnId="{E9702E5C-A7AB-FB4F-9F43-3C49D7770C6A}">
      <dgm:prSet/>
      <dgm:spPr/>
      <dgm:t>
        <a:bodyPr/>
        <a:lstStyle/>
        <a:p>
          <a:endParaRPr lang="en-US"/>
        </a:p>
      </dgm:t>
    </dgm:pt>
    <dgm:pt modelId="{A6C89C53-14D8-5B46-B3DF-AB0425A2C2B3}" type="sibTrans" cxnId="{E9702E5C-A7AB-FB4F-9F43-3C49D7770C6A}">
      <dgm:prSet/>
      <dgm:spPr/>
      <dgm:t>
        <a:bodyPr/>
        <a:lstStyle/>
        <a:p>
          <a:endParaRPr lang="en-US"/>
        </a:p>
      </dgm:t>
    </dgm:pt>
    <dgm:pt modelId="{1753D804-8A4B-234A-8086-9021F95E99B9}">
      <dgm:prSet phldrT="[Text]"/>
      <dgm:spPr/>
      <dgm:t>
        <a:bodyPr/>
        <a:lstStyle/>
        <a:p>
          <a:r>
            <a:rPr lang="en-US" dirty="0" smtClean="0"/>
            <a:t>Steward</a:t>
          </a:r>
          <a:endParaRPr lang="en-US" dirty="0"/>
        </a:p>
      </dgm:t>
    </dgm:pt>
    <dgm:pt modelId="{97A210DF-C026-CB4A-ADA1-6B6919481B8C}" type="parTrans" cxnId="{4CA35F02-8F4C-DB4A-B67A-FEAA89A6D9DE}">
      <dgm:prSet/>
      <dgm:spPr/>
      <dgm:t>
        <a:bodyPr/>
        <a:lstStyle/>
        <a:p>
          <a:endParaRPr lang="en-US"/>
        </a:p>
      </dgm:t>
    </dgm:pt>
    <dgm:pt modelId="{CE417546-5834-0E42-8847-82845CD501C5}" type="sibTrans" cxnId="{4CA35F02-8F4C-DB4A-B67A-FEAA89A6D9DE}">
      <dgm:prSet/>
      <dgm:spPr/>
      <dgm:t>
        <a:bodyPr/>
        <a:lstStyle/>
        <a:p>
          <a:endParaRPr lang="en-US"/>
        </a:p>
      </dgm:t>
    </dgm:pt>
    <dgm:pt modelId="{016283D7-9E31-5D42-A641-CE19282A203A}" type="pres">
      <dgm:prSet presAssocID="{C9066180-C7CF-F447-9CC8-4E9C46BAD6F6}" presName="CompostProcess" presStyleCnt="0">
        <dgm:presLayoutVars>
          <dgm:dir/>
          <dgm:resizeHandles val="exact"/>
        </dgm:presLayoutVars>
      </dgm:prSet>
      <dgm:spPr/>
    </dgm:pt>
    <dgm:pt modelId="{05F039BE-636E-8943-B348-453EBA23FE48}" type="pres">
      <dgm:prSet presAssocID="{C9066180-C7CF-F447-9CC8-4E9C46BAD6F6}" presName="arrow" presStyleLbl="bgShp" presStyleIdx="0" presStyleCnt="1" custLinFactNeighborY="-9893"/>
      <dgm:spPr/>
    </dgm:pt>
    <dgm:pt modelId="{81A28918-040D-F84F-B7F4-6014AFCAB471}" type="pres">
      <dgm:prSet presAssocID="{C9066180-C7CF-F447-9CC8-4E9C46BAD6F6}" presName="linearProcess" presStyleCnt="0"/>
      <dgm:spPr/>
    </dgm:pt>
    <dgm:pt modelId="{300D21F1-896E-B24D-B4F7-8063425D581E}" type="pres">
      <dgm:prSet presAssocID="{1659F9D7-9591-1E4D-94A6-0A9D440F9A2E}" presName="textNode" presStyleLbl="node1" presStyleIdx="0" presStyleCnt="3">
        <dgm:presLayoutVars>
          <dgm:bulletEnabled val="1"/>
        </dgm:presLayoutVars>
      </dgm:prSet>
      <dgm:spPr/>
      <dgm:t>
        <a:bodyPr/>
        <a:lstStyle/>
        <a:p>
          <a:endParaRPr lang="en-US"/>
        </a:p>
      </dgm:t>
    </dgm:pt>
    <dgm:pt modelId="{08DD95C9-4F2B-3845-8CFC-62DE82747BFF}" type="pres">
      <dgm:prSet presAssocID="{08CBC377-EC03-FF4F-9649-6920663B8F0C}" presName="sibTrans" presStyleCnt="0"/>
      <dgm:spPr/>
    </dgm:pt>
    <dgm:pt modelId="{6D1A689F-CEAC-A642-B048-F3D4393E4BD6}" type="pres">
      <dgm:prSet presAssocID="{F89C6887-006D-8D44-BB4B-5FA5253821E4}" presName="textNode" presStyleLbl="node1" presStyleIdx="1" presStyleCnt="3">
        <dgm:presLayoutVars>
          <dgm:bulletEnabled val="1"/>
        </dgm:presLayoutVars>
      </dgm:prSet>
      <dgm:spPr/>
      <dgm:t>
        <a:bodyPr/>
        <a:lstStyle/>
        <a:p>
          <a:endParaRPr lang="en-US"/>
        </a:p>
      </dgm:t>
    </dgm:pt>
    <dgm:pt modelId="{19B1128F-15E4-064D-99DA-668038E2281D}" type="pres">
      <dgm:prSet presAssocID="{A6C89C53-14D8-5B46-B3DF-AB0425A2C2B3}" presName="sibTrans" presStyleCnt="0"/>
      <dgm:spPr/>
    </dgm:pt>
    <dgm:pt modelId="{8DB73C5C-A60C-D04A-9A39-2E373E535D48}" type="pres">
      <dgm:prSet presAssocID="{1753D804-8A4B-234A-8086-9021F95E99B9}" presName="textNode" presStyleLbl="node1" presStyleIdx="2" presStyleCnt="3">
        <dgm:presLayoutVars>
          <dgm:bulletEnabled val="1"/>
        </dgm:presLayoutVars>
      </dgm:prSet>
      <dgm:spPr/>
      <dgm:t>
        <a:bodyPr/>
        <a:lstStyle/>
        <a:p>
          <a:endParaRPr lang="en-US"/>
        </a:p>
      </dgm:t>
    </dgm:pt>
  </dgm:ptLst>
  <dgm:cxnLst>
    <dgm:cxn modelId="{4C35F1BF-E016-4949-8C85-29703D41217C}" type="presOf" srcId="{1753D804-8A4B-234A-8086-9021F95E99B9}" destId="{8DB73C5C-A60C-D04A-9A39-2E373E535D48}" srcOrd="0" destOrd="0" presId="urn:microsoft.com/office/officeart/2005/8/layout/hProcess9"/>
    <dgm:cxn modelId="{DAF66F54-8DF3-3044-BE22-40F2DFF185D1}" srcId="{C9066180-C7CF-F447-9CC8-4E9C46BAD6F6}" destId="{1659F9D7-9591-1E4D-94A6-0A9D440F9A2E}" srcOrd="0" destOrd="0" parTransId="{0941A57A-E399-1B43-BA53-AD0942F1AB0D}" sibTransId="{08CBC377-EC03-FF4F-9649-6920663B8F0C}"/>
    <dgm:cxn modelId="{34033FFC-1363-5B49-9F2E-33A85F6B4F63}" type="presOf" srcId="{C9066180-C7CF-F447-9CC8-4E9C46BAD6F6}" destId="{016283D7-9E31-5D42-A641-CE19282A203A}" srcOrd="0" destOrd="0" presId="urn:microsoft.com/office/officeart/2005/8/layout/hProcess9"/>
    <dgm:cxn modelId="{E9702E5C-A7AB-FB4F-9F43-3C49D7770C6A}" srcId="{C9066180-C7CF-F447-9CC8-4E9C46BAD6F6}" destId="{F89C6887-006D-8D44-BB4B-5FA5253821E4}" srcOrd="1" destOrd="0" parTransId="{CC739ABA-9666-5442-B6C7-B383E914F02B}" sibTransId="{A6C89C53-14D8-5B46-B3DF-AB0425A2C2B3}"/>
    <dgm:cxn modelId="{4CA35F02-8F4C-DB4A-B67A-FEAA89A6D9DE}" srcId="{C9066180-C7CF-F447-9CC8-4E9C46BAD6F6}" destId="{1753D804-8A4B-234A-8086-9021F95E99B9}" srcOrd="2" destOrd="0" parTransId="{97A210DF-C026-CB4A-ADA1-6B6919481B8C}" sibTransId="{CE417546-5834-0E42-8847-82845CD501C5}"/>
    <dgm:cxn modelId="{A067B46B-28B3-AD4E-9F2D-B10BE12A90AF}" type="presOf" srcId="{1659F9D7-9591-1E4D-94A6-0A9D440F9A2E}" destId="{300D21F1-896E-B24D-B4F7-8063425D581E}" srcOrd="0" destOrd="0" presId="urn:microsoft.com/office/officeart/2005/8/layout/hProcess9"/>
    <dgm:cxn modelId="{8CF2F5E7-884F-C849-9685-342C3FA96ED9}" type="presOf" srcId="{F89C6887-006D-8D44-BB4B-5FA5253821E4}" destId="{6D1A689F-CEAC-A642-B048-F3D4393E4BD6}" srcOrd="0" destOrd="0" presId="urn:microsoft.com/office/officeart/2005/8/layout/hProcess9"/>
    <dgm:cxn modelId="{6AB3D2A8-5267-3D41-B010-49A229B5632F}" type="presParOf" srcId="{016283D7-9E31-5D42-A641-CE19282A203A}" destId="{05F039BE-636E-8943-B348-453EBA23FE48}" srcOrd="0" destOrd="0" presId="urn:microsoft.com/office/officeart/2005/8/layout/hProcess9"/>
    <dgm:cxn modelId="{BF125759-4DDC-4F47-89B7-095C31BED3E4}" type="presParOf" srcId="{016283D7-9E31-5D42-A641-CE19282A203A}" destId="{81A28918-040D-F84F-B7F4-6014AFCAB471}" srcOrd="1" destOrd="0" presId="urn:microsoft.com/office/officeart/2005/8/layout/hProcess9"/>
    <dgm:cxn modelId="{0A2C8E6B-2E2E-0046-BD80-72DC88B6C2CF}" type="presParOf" srcId="{81A28918-040D-F84F-B7F4-6014AFCAB471}" destId="{300D21F1-896E-B24D-B4F7-8063425D581E}" srcOrd="0" destOrd="0" presId="urn:microsoft.com/office/officeart/2005/8/layout/hProcess9"/>
    <dgm:cxn modelId="{B5F49D09-1647-B847-8830-1A47D9EBA8D1}" type="presParOf" srcId="{81A28918-040D-F84F-B7F4-6014AFCAB471}" destId="{08DD95C9-4F2B-3845-8CFC-62DE82747BFF}" srcOrd="1" destOrd="0" presId="urn:microsoft.com/office/officeart/2005/8/layout/hProcess9"/>
    <dgm:cxn modelId="{236C9FFC-A611-C146-BDC5-EBF576879388}" type="presParOf" srcId="{81A28918-040D-F84F-B7F4-6014AFCAB471}" destId="{6D1A689F-CEAC-A642-B048-F3D4393E4BD6}" srcOrd="2" destOrd="0" presId="urn:microsoft.com/office/officeart/2005/8/layout/hProcess9"/>
    <dgm:cxn modelId="{D8508EDA-DE51-6645-A80C-A16B6ED07EA3}" type="presParOf" srcId="{81A28918-040D-F84F-B7F4-6014AFCAB471}" destId="{19B1128F-15E4-064D-99DA-668038E2281D}" srcOrd="3" destOrd="0" presId="urn:microsoft.com/office/officeart/2005/8/layout/hProcess9"/>
    <dgm:cxn modelId="{A0C68691-CDEB-FB40-A5B1-35881D474112}" type="presParOf" srcId="{81A28918-040D-F84F-B7F4-6014AFCAB471}" destId="{8DB73C5C-A60C-D04A-9A39-2E373E535D48}" srcOrd="4" destOrd="0" presId="urn:microsoft.com/office/officeart/2005/8/layout/hProcess9"/>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CE910B-10A4-5E41-A29B-12E0C03C0226}">
      <dsp:nvSpPr>
        <dsp:cNvPr id="0" name=""/>
        <dsp:cNvSpPr/>
      </dsp:nvSpPr>
      <dsp:spPr>
        <a:xfrm>
          <a:off x="2743200" y="0"/>
          <a:ext cx="2743199" cy="1508654"/>
        </a:xfrm>
        <a:prstGeom prst="trapezoid">
          <a:avLst>
            <a:gd name="adj" fmla="val 90915"/>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2133600">
            <a:lnSpc>
              <a:spcPct val="90000"/>
            </a:lnSpc>
            <a:spcBef>
              <a:spcPct val="0"/>
            </a:spcBef>
            <a:spcAft>
              <a:spcPct val="35000"/>
            </a:spcAft>
          </a:pPr>
          <a:r>
            <a:rPr lang="en-US" sz="4800" kern="1200" dirty="0" smtClean="0"/>
            <a:t>One $100K</a:t>
          </a:r>
          <a:endParaRPr lang="en-US" sz="4800" kern="1200" dirty="0"/>
        </a:p>
      </dsp:txBody>
      <dsp:txXfrm>
        <a:off x="2743200" y="0"/>
        <a:ext cx="2743199" cy="1508654"/>
      </dsp:txXfrm>
    </dsp:sp>
    <dsp:sp modelId="{452882C7-6F5A-8641-9DEF-B1ED35DB3303}">
      <dsp:nvSpPr>
        <dsp:cNvPr id="0" name=""/>
        <dsp:cNvSpPr/>
      </dsp:nvSpPr>
      <dsp:spPr>
        <a:xfrm>
          <a:off x="1371600" y="1508654"/>
          <a:ext cx="5486399" cy="1508654"/>
        </a:xfrm>
        <a:prstGeom prst="trapezoid">
          <a:avLst>
            <a:gd name="adj" fmla="val 90915"/>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2133600">
            <a:lnSpc>
              <a:spcPct val="90000"/>
            </a:lnSpc>
            <a:spcBef>
              <a:spcPct val="0"/>
            </a:spcBef>
            <a:spcAft>
              <a:spcPct val="35000"/>
            </a:spcAft>
          </a:pPr>
          <a:r>
            <a:rPr lang="en-US" sz="4800" kern="1200" dirty="0" smtClean="0"/>
            <a:t>Some $1K</a:t>
          </a:r>
          <a:endParaRPr lang="en-US" sz="4800" kern="1200" dirty="0"/>
        </a:p>
      </dsp:txBody>
      <dsp:txXfrm>
        <a:off x="2331720" y="1508654"/>
        <a:ext cx="3566160" cy="1508654"/>
      </dsp:txXfrm>
    </dsp:sp>
    <dsp:sp modelId="{2CA70996-9D66-7343-A332-5671628451DF}">
      <dsp:nvSpPr>
        <dsp:cNvPr id="0" name=""/>
        <dsp:cNvSpPr/>
      </dsp:nvSpPr>
      <dsp:spPr>
        <a:xfrm>
          <a:off x="0" y="3017308"/>
          <a:ext cx="8229600" cy="1508654"/>
        </a:xfrm>
        <a:prstGeom prst="trapezoid">
          <a:avLst>
            <a:gd name="adj" fmla="val 90915"/>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2133600">
            <a:lnSpc>
              <a:spcPct val="90000"/>
            </a:lnSpc>
            <a:spcBef>
              <a:spcPct val="0"/>
            </a:spcBef>
            <a:spcAft>
              <a:spcPct val="35000"/>
            </a:spcAft>
          </a:pPr>
          <a:r>
            <a:rPr lang="en-US" sz="4800" kern="1200" dirty="0" smtClean="0"/>
            <a:t>Many, many $100 gifts from Camp Fans</a:t>
          </a:r>
          <a:endParaRPr lang="en-US" sz="4800" kern="1200" dirty="0"/>
        </a:p>
      </dsp:txBody>
      <dsp:txXfrm>
        <a:off x="1440179" y="3017308"/>
        <a:ext cx="5349240" cy="150865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1AA79D-E844-D94D-BD4F-F7C15FAEDE56}">
      <dsp:nvSpPr>
        <dsp:cNvPr id="0" name=""/>
        <dsp:cNvSpPr/>
      </dsp:nvSpPr>
      <dsp:spPr>
        <a:xfrm>
          <a:off x="534441" y="2430592"/>
          <a:ext cx="2121693" cy="1854627"/>
        </a:xfrm>
        <a:prstGeom prst="rightArrow">
          <a:avLst>
            <a:gd name="adj1" fmla="val 70000"/>
            <a:gd name="adj2" fmla="val 50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8255" rIns="16510"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smtClean="0"/>
            <a:t>Research</a:t>
          </a:r>
          <a:endParaRPr lang="en-US" sz="1300" kern="1200" dirty="0"/>
        </a:p>
        <a:p>
          <a:pPr marL="114300" lvl="1" indent="-114300" algn="l" defTabSz="577850">
            <a:lnSpc>
              <a:spcPct val="90000"/>
            </a:lnSpc>
            <a:spcBef>
              <a:spcPct val="0"/>
            </a:spcBef>
            <a:spcAft>
              <a:spcPct val="15000"/>
            </a:spcAft>
            <a:buChar char="••"/>
          </a:pPr>
          <a:r>
            <a:rPr lang="en-US" sz="1300" kern="1200" dirty="0" smtClean="0"/>
            <a:t>Pull reports</a:t>
          </a:r>
          <a:endParaRPr lang="en-US" sz="1300" kern="1200" dirty="0"/>
        </a:p>
        <a:p>
          <a:pPr marL="114300" lvl="1" indent="-114300" algn="l" defTabSz="577850">
            <a:lnSpc>
              <a:spcPct val="90000"/>
            </a:lnSpc>
            <a:spcBef>
              <a:spcPct val="0"/>
            </a:spcBef>
            <a:spcAft>
              <a:spcPct val="15000"/>
            </a:spcAft>
            <a:buChar char="••"/>
          </a:pPr>
          <a:r>
            <a:rPr lang="en-US" sz="1300" kern="1200" dirty="0" smtClean="0"/>
            <a:t>Segment</a:t>
          </a:r>
          <a:endParaRPr lang="en-US" sz="1300" kern="1200" dirty="0"/>
        </a:p>
      </dsp:txBody>
      <dsp:txXfrm>
        <a:off x="1064865" y="2708786"/>
        <a:ext cx="1034326" cy="1298239"/>
      </dsp:txXfrm>
    </dsp:sp>
    <dsp:sp modelId="{6A88BD05-1D63-404D-BCCB-018DB402850E}">
      <dsp:nvSpPr>
        <dsp:cNvPr id="0" name=""/>
        <dsp:cNvSpPr/>
      </dsp:nvSpPr>
      <dsp:spPr>
        <a:xfrm>
          <a:off x="4018" y="2827482"/>
          <a:ext cx="1060846" cy="1060846"/>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Identify</a:t>
          </a:r>
          <a:endParaRPr lang="en-US" sz="1600" kern="1200" dirty="0"/>
        </a:p>
      </dsp:txBody>
      <dsp:txXfrm>
        <a:off x="159375" y="2982839"/>
        <a:ext cx="750132" cy="750132"/>
      </dsp:txXfrm>
    </dsp:sp>
    <dsp:sp modelId="{D07EE2FC-89BC-7341-BA1D-D52A122ABE86}">
      <dsp:nvSpPr>
        <dsp:cNvPr id="0" name=""/>
        <dsp:cNvSpPr/>
      </dsp:nvSpPr>
      <dsp:spPr>
        <a:xfrm>
          <a:off x="3319164" y="2430592"/>
          <a:ext cx="2121693" cy="1854627"/>
        </a:xfrm>
        <a:prstGeom prst="rightArrow">
          <a:avLst>
            <a:gd name="adj1" fmla="val 70000"/>
            <a:gd name="adj2" fmla="val 50000"/>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8255" rIns="16510"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smtClean="0"/>
            <a:t>Capacity</a:t>
          </a:r>
          <a:endParaRPr lang="en-US" sz="1300" kern="1200" dirty="0"/>
        </a:p>
        <a:p>
          <a:pPr marL="114300" lvl="1" indent="-114300" algn="l" defTabSz="577850">
            <a:lnSpc>
              <a:spcPct val="90000"/>
            </a:lnSpc>
            <a:spcBef>
              <a:spcPct val="0"/>
            </a:spcBef>
            <a:spcAft>
              <a:spcPct val="15000"/>
            </a:spcAft>
            <a:buChar char="••"/>
          </a:pPr>
          <a:r>
            <a:rPr lang="en-US" sz="1300" kern="1200" dirty="0" smtClean="0"/>
            <a:t>Motivation</a:t>
          </a:r>
          <a:endParaRPr lang="en-US" sz="1300" kern="1200" dirty="0"/>
        </a:p>
        <a:p>
          <a:pPr marL="114300" lvl="1" indent="-114300" algn="l" defTabSz="577850">
            <a:lnSpc>
              <a:spcPct val="90000"/>
            </a:lnSpc>
            <a:spcBef>
              <a:spcPct val="0"/>
            </a:spcBef>
            <a:spcAft>
              <a:spcPct val="15000"/>
            </a:spcAft>
            <a:buChar char="••"/>
          </a:pPr>
          <a:r>
            <a:rPr lang="en-US" sz="1300" kern="1200" dirty="0" smtClean="0"/>
            <a:t>Relationship</a:t>
          </a:r>
          <a:endParaRPr lang="en-US" sz="1300" kern="1200" dirty="0"/>
        </a:p>
      </dsp:txBody>
      <dsp:txXfrm>
        <a:off x="3849588" y="2708786"/>
        <a:ext cx="1034326" cy="1298239"/>
      </dsp:txXfrm>
    </dsp:sp>
    <dsp:sp modelId="{04007F74-8592-7443-868D-AE705AF76CFC}">
      <dsp:nvSpPr>
        <dsp:cNvPr id="0" name=""/>
        <dsp:cNvSpPr/>
      </dsp:nvSpPr>
      <dsp:spPr>
        <a:xfrm>
          <a:off x="2788741" y="2827482"/>
          <a:ext cx="1060846" cy="1060846"/>
        </a:xfrm>
        <a:prstGeom prst="ellips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Qualify</a:t>
          </a:r>
          <a:endParaRPr lang="en-US" sz="1600" kern="1200" dirty="0"/>
        </a:p>
      </dsp:txBody>
      <dsp:txXfrm>
        <a:off x="2944098" y="2982839"/>
        <a:ext cx="750132" cy="750132"/>
      </dsp:txXfrm>
    </dsp:sp>
    <dsp:sp modelId="{446E4D49-1FC3-554F-AE63-1E5D5B17DAB3}">
      <dsp:nvSpPr>
        <dsp:cNvPr id="0" name=""/>
        <dsp:cNvSpPr/>
      </dsp:nvSpPr>
      <dsp:spPr>
        <a:xfrm>
          <a:off x="6103887" y="2430592"/>
          <a:ext cx="2121693" cy="1854627"/>
        </a:xfrm>
        <a:prstGeom prst="rightArrow">
          <a:avLst>
            <a:gd name="adj1" fmla="val 70000"/>
            <a:gd name="adj2" fmla="val 50000"/>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8255" rIns="16510"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smtClean="0"/>
            <a:t>Interests</a:t>
          </a:r>
          <a:endParaRPr lang="en-US" sz="1300" kern="1200" dirty="0"/>
        </a:p>
        <a:p>
          <a:pPr marL="114300" lvl="1" indent="-114300" algn="l" defTabSz="577850">
            <a:lnSpc>
              <a:spcPct val="90000"/>
            </a:lnSpc>
            <a:spcBef>
              <a:spcPct val="0"/>
            </a:spcBef>
            <a:spcAft>
              <a:spcPct val="15000"/>
            </a:spcAft>
            <a:buChar char="••"/>
          </a:pPr>
          <a:r>
            <a:rPr lang="en-US" sz="1300" kern="1200" dirty="0" smtClean="0"/>
            <a:t>Bring closer</a:t>
          </a:r>
          <a:endParaRPr lang="en-US" sz="1300" kern="1200" dirty="0"/>
        </a:p>
        <a:p>
          <a:pPr marL="114300" lvl="1" indent="-114300" algn="l" defTabSz="577850">
            <a:lnSpc>
              <a:spcPct val="90000"/>
            </a:lnSpc>
            <a:spcBef>
              <a:spcPct val="0"/>
            </a:spcBef>
            <a:spcAft>
              <a:spcPct val="15000"/>
            </a:spcAft>
            <a:buChar char="••"/>
          </a:pPr>
          <a:r>
            <a:rPr lang="en-US" sz="1300" kern="1200" dirty="0" smtClean="0"/>
            <a:t>Involve</a:t>
          </a:r>
          <a:endParaRPr lang="en-US" sz="1300" kern="1200" dirty="0"/>
        </a:p>
      </dsp:txBody>
      <dsp:txXfrm>
        <a:off x="6634311" y="2708786"/>
        <a:ext cx="1034326" cy="1298239"/>
      </dsp:txXfrm>
    </dsp:sp>
    <dsp:sp modelId="{63F1D7E0-A75B-A34F-9B77-9227B03F4B5E}">
      <dsp:nvSpPr>
        <dsp:cNvPr id="0" name=""/>
        <dsp:cNvSpPr/>
      </dsp:nvSpPr>
      <dsp:spPr>
        <a:xfrm>
          <a:off x="5573464" y="2827482"/>
          <a:ext cx="1060846" cy="1060846"/>
        </a:xfrm>
        <a:prstGeom prst="ellipse">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Cultivate</a:t>
          </a:r>
          <a:endParaRPr lang="en-US" sz="1600" kern="1200" dirty="0"/>
        </a:p>
      </dsp:txBody>
      <dsp:txXfrm>
        <a:off x="5728821" y="2982839"/>
        <a:ext cx="750132" cy="75013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F039BE-636E-8943-B348-453EBA23FE48}">
      <dsp:nvSpPr>
        <dsp:cNvPr id="0" name=""/>
        <dsp:cNvSpPr/>
      </dsp:nvSpPr>
      <dsp:spPr>
        <a:xfrm>
          <a:off x="387282" y="0"/>
          <a:ext cx="4389206" cy="2739722"/>
        </a:xfrm>
        <a:prstGeom prst="rightArrow">
          <a:avLst/>
        </a:prstGeom>
        <a:solidFill>
          <a:schemeClr val="accent4">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300D21F1-896E-B24D-B4F7-8063425D581E}">
      <dsp:nvSpPr>
        <dsp:cNvPr id="0" name=""/>
        <dsp:cNvSpPr/>
      </dsp:nvSpPr>
      <dsp:spPr>
        <a:xfrm>
          <a:off x="3344" y="821916"/>
          <a:ext cx="1603716" cy="1095888"/>
        </a:xfrm>
        <a:prstGeom prst="roundRect">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Ask</a:t>
          </a:r>
          <a:endParaRPr lang="en-US" sz="2900" kern="1200" dirty="0"/>
        </a:p>
      </dsp:txBody>
      <dsp:txXfrm>
        <a:off x="56841" y="875413"/>
        <a:ext cx="1496722" cy="988894"/>
      </dsp:txXfrm>
    </dsp:sp>
    <dsp:sp modelId="{6D1A689F-CEAC-A642-B048-F3D4393E4BD6}">
      <dsp:nvSpPr>
        <dsp:cNvPr id="0" name=""/>
        <dsp:cNvSpPr/>
      </dsp:nvSpPr>
      <dsp:spPr>
        <a:xfrm>
          <a:off x="1780027" y="821916"/>
          <a:ext cx="1603716" cy="1095888"/>
        </a:xfrm>
        <a:prstGeom prst="roundRect">
          <a:avLst/>
        </a:prstGeom>
        <a:gradFill rotWithShape="0">
          <a:gsLst>
            <a:gs pos="0">
              <a:schemeClr val="accent4">
                <a:hueOff val="-2232386"/>
                <a:satOff val="13449"/>
                <a:lumOff val="1078"/>
                <a:alphaOff val="0"/>
                <a:tint val="100000"/>
                <a:shade val="100000"/>
                <a:satMod val="130000"/>
              </a:schemeClr>
            </a:gs>
            <a:gs pos="100000">
              <a:schemeClr val="accent4">
                <a:hueOff val="-2232386"/>
                <a:satOff val="13449"/>
                <a:lumOff val="1078"/>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Thank</a:t>
          </a:r>
          <a:endParaRPr lang="en-US" sz="2900" kern="1200" dirty="0"/>
        </a:p>
      </dsp:txBody>
      <dsp:txXfrm>
        <a:off x="1833524" y="875413"/>
        <a:ext cx="1496722" cy="988894"/>
      </dsp:txXfrm>
    </dsp:sp>
    <dsp:sp modelId="{8DB73C5C-A60C-D04A-9A39-2E373E535D48}">
      <dsp:nvSpPr>
        <dsp:cNvPr id="0" name=""/>
        <dsp:cNvSpPr/>
      </dsp:nvSpPr>
      <dsp:spPr>
        <a:xfrm>
          <a:off x="3556710" y="821916"/>
          <a:ext cx="1603716" cy="1095888"/>
        </a:xfrm>
        <a:prstGeom prst="roundRect">
          <a:avLst/>
        </a:prstGeom>
        <a:gradFill rotWithShape="0">
          <a:gsLst>
            <a:gs pos="0">
              <a:schemeClr val="accent4">
                <a:hueOff val="-4464771"/>
                <a:satOff val="26899"/>
                <a:lumOff val="2156"/>
                <a:alphaOff val="0"/>
                <a:tint val="100000"/>
                <a:shade val="100000"/>
                <a:satMod val="130000"/>
              </a:schemeClr>
            </a:gs>
            <a:gs pos="100000">
              <a:schemeClr val="accent4">
                <a:hueOff val="-4464771"/>
                <a:satOff val="26899"/>
                <a:lumOff val="2156"/>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Steward</a:t>
          </a:r>
          <a:endParaRPr lang="en-US" sz="2900" kern="1200" dirty="0"/>
        </a:p>
      </dsp:txBody>
      <dsp:txXfrm>
        <a:off x="3610207" y="875413"/>
        <a:ext cx="1496722" cy="98889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52B32D-65F7-734F-974A-C532FAC80D98}">
      <dsp:nvSpPr>
        <dsp:cNvPr id="0" name=""/>
        <dsp:cNvSpPr/>
      </dsp:nvSpPr>
      <dsp:spPr>
        <a:xfrm>
          <a:off x="3009228" y="2313678"/>
          <a:ext cx="2211142" cy="2211142"/>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en-US" sz="3300" kern="1200" dirty="0" smtClean="0"/>
            <a:t>Prospect</a:t>
          </a:r>
          <a:endParaRPr lang="en-US" sz="3300" kern="1200" dirty="0"/>
        </a:p>
      </dsp:txBody>
      <dsp:txXfrm>
        <a:off x="3333042" y="2637492"/>
        <a:ext cx="1563514" cy="1563514"/>
      </dsp:txXfrm>
    </dsp:sp>
    <dsp:sp modelId="{4DA91149-545A-2246-AE63-3432A835E54E}">
      <dsp:nvSpPr>
        <dsp:cNvPr id="0" name=""/>
        <dsp:cNvSpPr/>
      </dsp:nvSpPr>
      <dsp:spPr>
        <a:xfrm rot="11700000">
          <a:off x="1339356" y="2580625"/>
          <a:ext cx="1643162" cy="630175"/>
        </a:xfrm>
        <a:prstGeom prst="leftArrow">
          <a:avLst>
            <a:gd name="adj1" fmla="val 60000"/>
            <a:gd name="adj2" fmla="val 5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2B0A933-B245-9241-A7C6-7C6740E44D42}">
      <dsp:nvSpPr>
        <dsp:cNvPr id="0" name=""/>
        <dsp:cNvSpPr/>
      </dsp:nvSpPr>
      <dsp:spPr>
        <a:xfrm>
          <a:off x="317059" y="1842838"/>
          <a:ext cx="2100585" cy="1680468"/>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t" anchorCtr="0">
          <a:noAutofit/>
        </a:bodyPr>
        <a:lstStyle/>
        <a:p>
          <a:pPr lvl="0" algn="l" defTabSz="977900">
            <a:lnSpc>
              <a:spcPct val="90000"/>
            </a:lnSpc>
            <a:spcBef>
              <a:spcPct val="0"/>
            </a:spcBef>
            <a:spcAft>
              <a:spcPct val="35000"/>
            </a:spcAft>
          </a:pPr>
          <a:r>
            <a:rPr lang="en-US" sz="2200" kern="1200" dirty="0" smtClean="0"/>
            <a:t>What is the Connection to camp</a:t>
          </a:r>
          <a:endParaRPr lang="en-US" sz="2200" kern="1200" dirty="0"/>
        </a:p>
        <a:p>
          <a:pPr marL="171450" lvl="1" indent="-171450" algn="l" defTabSz="755650">
            <a:lnSpc>
              <a:spcPct val="90000"/>
            </a:lnSpc>
            <a:spcBef>
              <a:spcPct val="0"/>
            </a:spcBef>
            <a:spcAft>
              <a:spcPct val="15000"/>
            </a:spcAft>
            <a:buChar char="••"/>
          </a:pPr>
          <a:r>
            <a:rPr lang="en-US" sz="1700" kern="1200" dirty="0" smtClean="0"/>
            <a:t>Alumni? Parent? Grandparent? </a:t>
          </a:r>
          <a:endParaRPr lang="en-US" sz="1700" kern="1200" dirty="0"/>
        </a:p>
      </dsp:txBody>
      <dsp:txXfrm>
        <a:off x="366278" y="1892057"/>
        <a:ext cx="2002147" cy="1582030"/>
      </dsp:txXfrm>
    </dsp:sp>
    <dsp:sp modelId="{4463709E-04C1-2849-BA4B-D732BBBFD851}">
      <dsp:nvSpPr>
        <dsp:cNvPr id="0" name=""/>
        <dsp:cNvSpPr/>
      </dsp:nvSpPr>
      <dsp:spPr>
        <a:xfrm rot="14700000">
          <a:off x="2438352" y="1270894"/>
          <a:ext cx="1643162" cy="630175"/>
        </a:xfrm>
        <a:prstGeom prst="leftArrow">
          <a:avLst>
            <a:gd name="adj1" fmla="val 60000"/>
            <a:gd name="adj2" fmla="val 5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4A660C3-CA43-E843-B4B7-D85D8570E9ED}">
      <dsp:nvSpPr>
        <dsp:cNvPr id="0" name=""/>
        <dsp:cNvSpPr/>
      </dsp:nvSpPr>
      <dsp:spPr>
        <a:xfrm>
          <a:off x="1862425" y="1142"/>
          <a:ext cx="2100585" cy="1680468"/>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t" anchorCtr="0">
          <a:noAutofit/>
        </a:bodyPr>
        <a:lstStyle/>
        <a:p>
          <a:pPr lvl="0" algn="l" defTabSz="977900">
            <a:lnSpc>
              <a:spcPct val="90000"/>
            </a:lnSpc>
            <a:spcBef>
              <a:spcPct val="0"/>
            </a:spcBef>
            <a:spcAft>
              <a:spcPct val="35000"/>
            </a:spcAft>
          </a:pPr>
          <a:r>
            <a:rPr lang="en-US" sz="2200" kern="1200" dirty="0" smtClean="0"/>
            <a:t>Who do they know best?</a:t>
          </a:r>
          <a:endParaRPr lang="en-US" sz="2200" kern="1200" dirty="0"/>
        </a:p>
        <a:p>
          <a:pPr marL="171450" lvl="1" indent="-171450" algn="l" defTabSz="755650">
            <a:lnSpc>
              <a:spcPct val="90000"/>
            </a:lnSpc>
            <a:spcBef>
              <a:spcPct val="0"/>
            </a:spcBef>
            <a:spcAft>
              <a:spcPct val="15000"/>
            </a:spcAft>
            <a:buChar char="••"/>
          </a:pPr>
          <a:r>
            <a:rPr lang="en-US" sz="1700" kern="1200" dirty="0" smtClean="0"/>
            <a:t>Camp Director? Bunkmate? Rabbi? </a:t>
          </a:r>
          <a:endParaRPr lang="en-US" sz="1700" kern="1200" dirty="0"/>
        </a:p>
      </dsp:txBody>
      <dsp:txXfrm>
        <a:off x="1911644" y="50361"/>
        <a:ext cx="2002147" cy="1582030"/>
      </dsp:txXfrm>
    </dsp:sp>
    <dsp:sp modelId="{3C34484B-DBFD-2140-BA56-C5FA3898C71D}">
      <dsp:nvSpPr>
        <dsp:cNvPr id="0" name=""/>
        <dsp:cNvSpPr/>
      </dsp:nvSpPr>
      <dsp:spPr>
        <a:xfrm rot="17700000">
          <a:off x="4148085" y="1270894"/>
          <a:ext cx="1643162" cy="630175"/>
        </a:xfrm>
        <a:prstGeom prst="leftArrow">
          <a:avLst>
            <a:gd name="adj1" fmla="val 60000"/>
            <a:gd name="adj2" fmla="val 5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CE222EA-7720-6349-BDF2-3934624F957B}">
      <dsp:nvSpPr>
        <dsp:cNvPr id="0" name=""/>
        <dsp:cNvSpPr/>
      </dsp:nvSpPr>
      <dsp:spPr>
        <a:xfrm>
          <a:off x="4266589" y="1142"/>
          <a:ext cx="2100585" cy="1680468"/>
        </a:xfrm>
        <a:prstGeom prst="roundRect">
          <a:avLst>
            <a:gd name="adj" fmla="val 1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t" anchorCtr="0">
          <a:noAutofit/>
        </a:bodyPr>
        <a:lstStyle/>
        <a:p>
          <a:pPr lvl="0" algn="l" defTabSz="977900">
            <a:lnSpc>
              <a:spcPct val="90000"/>
            </a:lnSpc>
            <a:spcBef>
              <a:spcPct val="0"/>
            </a:spcBef>
            <a:spcAft>
              <a:spcPct val="35000"/>
            </a:spcAft>
          </a:pPr>
          <a:r>
            <a:rPr lang="en-US" sz="2200" kern="1200" dirty="0" smtClean="0"/>
            <a:t>What interests them?</a:t>
          </a:r>
          <a:endParaRPr lang="en-US" sz="2200" kern="1200" dirty="0"/>
        </a:p>
        <a:p>
          <a:pPr marL="171450" lvl="1" indent="-171450" algn="l" defTabSz="755650">
            <a:lnSpc>
              <a:spcPct val="90000"/>
            </a:lnSpc>
            <a:spcBef>
              <a:spcPct val="0"/>
            </a:spcBef>
            <a:spcAft>
              <a:spcPct val="15000"/>
            </a:spcAft>
            <a:buChar char="••"/>
          </a:pPr>
          <a:r>
            <a:rPr lang="en-US" sz="1700" kern="1200" dirty="0" smtClean="0"/>
            <a:t>Sports? Jewish Values? Special Ed? </a:t>
          </a:r>
          <a:endParaRPr lang="en-US" sz="1700" kern="1200" dirty="0"/>
        </a:p>
      </dsp:txBody>
      <dsp:txXfrm>
        <a:off x="4315808" y="50361"/>
        <a:ext cx="2002147" cy="1582030"/>
      </dsp:txXfrm>
    </dsp:sp>
    <dsp:sp modelId="{921B3C59-5824-2544-93D3-355FC672E9F6}">
      <dsp:nvSpPr>
        <dsp:cNvPr id="0" name=""/>
        <dsp:cNvSpPr/>
      </dsp:nvSpPr>
      <dsp:spPr>
        <a:xfrm rot="20700000">
          <a:off x="5247080" y="2580625"/>
          <a:ext cx="1643162" cy="630175"/>
        </a:xfrm>
        <a:prstGeom prst="leftArrow">
          <a:avLst>
            <a:gd name="adj1" fmla="val 60000"/>
            <a:gd name="adj2" fmla="val 50000"/>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D3B2235-63EA-564E-BD1B-57A095FC98B9}">
      <dsp:nvSpPr>
        <dsp:cNvPr id="0" name=""/>
        <dsp:cNvSpPr/>
      </dsp:nvSpPr>
      <dsp:spPr>
        <a:xfrm>
          <a:off x="5811955" y="1842838"/>
          <a:ext cx="2100585" cy="1680468"/>
        </a:xfrm>
        <a:prstGeom prst="roundRect">
          <a:avLst>
            <a:gd name="adj" fmla="val 10000"/>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t" anchorCtr="0">
          <a:noAutofit/>
        </a:bodyPr>
        <a:lstStyle/>
        <a:p>
          <a:pPr lvl="0" algn="l" defTabSz="977900">
            <a:lnSpc>
              <a:spcPct val="90000"/>
            </a:lnSpc>
            <a:spcBef>
              <a:spcPct val="0"/>
            </a:spcBef>
            <a:spcAft>
              <a:spcPct val="35000"/>
            </a:spcAft>
          </a:pPr>
          <a:r>
            <a:rPr lang="en-US" sz="2200" kern="1200" dirty="0" smtClean="0"/>
            <a:t>Why give now? </a:t>
          </a:r>
          <a:endParaRPr lang="en-US" sz="2200" kern="1200" dirty="0"/>
        </a:p>
        <a:p>
          <a:pPr marL="171450" lvl="1" indent="-171450" algn="l" defTabSz="755650">
            <a:lnSpc>
              <a:spcPct val="90000"/>
            </a:lnSpc>
            <a:spcBef>
              <a:spcPct val="0"/>
            </a:spcBef>
            <a:spcAft>
              <a:spcPct val="15000"/>
            </a:spcAft>
            <a:buChar char="••"/>
          </a:pPr>
          <a:r>
            <a:rPr lang="en-US" sz="1700" kern="1200" dirty="0" smtClean="0"/>
            <a:t>Older? Sold business? Boost child’s experience? </a:t>
          </a:r>
          <a:endParaRPr lang="en-US" sz="1700" kern="1200" dirty="0"/>
        </a:p>
      </dsp:txBody>
      <dsp:txXfrm>
        <a:off x="5861174" y="1892057"/>
        <a:ext cx="2002147" cy="158203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F4E6ED-2528-0C4F-8BD6-11E357BBBF12}">
      <dsp:nvSpPr>
        <dsp:cNvPr id="0" name=""/>
        <dsp:cNvSpPr/>
      </dsp:nvSpPr>
      <dsp:spPr>
        <a:xfrm>
          <a:off x="6651277" y="2646485"/>
          <a:ext cx="91440" cy="241005"/>
        </a:xfrm>
        <a:custGeom>
          <a:avLst/>
          <a:gdLst/>
          <a:ahLst/>
          <a:cxnLst/>
          <a:rect l="0" t="0" r="0" b="0"/>
          <a:pathLst>
            <a:path>
              <a:moveTo>
                <a:pt x="45720" y="0"/>
              </a:moveTo>
              <a:lnTo>
                <a:pt x="45720" y="241005"/>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E192813-56C0-F540-98C3-065B0E80E278}">
      <dsp:nvSpPr>
        <dsp:cNvPr id="0" name=""/>
        <dsp:cNvSpPr/>
      </dsp:nvSpPr>
      <dsp:spPr>
        <a:xfrm>
          <a:off x="4066981" y="1640384"/>
          <a:ext cx="2630016" cy="241005"/>
        </a:xfrm>
        <a:custGeom>
          <a:avLst/>
          <a:gdLst/>
          <a:ahLst/>
          <a:cxnLst/>
          <a:rect l="0" t="0" r="0" b="0"/>
          <a:pathLst>
            <a:path>
              <a:moveTo>
                <a:pt x="0" y="0"/>
              </a:moveTo>
              <a:lnTo>
                <a:pt x="0" y="121458"/>
              </a:lnTo>
              <a:lnTo>
                <a:pt x="2630016" y="121458"/>
              </a:lnTo>
              <a:lnTo>
                <a:pt x="2630016" y="241005"/>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2392291-3A06-C04D-9CCC-762F96E63523}">
      <dsp:nvSpPr>
        <dsp:cNvPr id="0" name=""/>
        <dsp:cNvSpPr/>
      </dsp:nvSpPr>
      <dsp:spPr>
        <a:xfrm>
          <a:off x="4547264" y="2646485"/>
          <a:ext cx="91440" cy="241005"/>
        </a:xfrm>
        <a:custGeom>
          <a:avLst/>
          <a:gdLst/>
          <a:ahLst/>
          <a:cxnLst/>
          <a:rect l="0" t="0" r="0" b="0"/>
          <a:pathLst>
            <a:path>
              <a:moveTo>
                <a:pt x="45720" y="0"/>
              </a:moveTo>
              <a:lnTo>
                <a:pt x="45720" y="241005"/>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8F80B2E-A731-D447-99D3-3DB19810248D}">
      <dsp:nvSpPr>
        <dsp:cNvPr id="0" name=""/>
        <dsp:cNvSpPr/>
      </dsp:nvSpPr>
      <dsp:spPr>
        <a:xfrm>
          <a:off x="4066981" y="1640384"/>
          <a:ext cx="526003" cy="241005"/>
        </a:xfrm>
        <a:custGeom>
          <a:avLst/>
          <a:gdLst/>
          <a:ahLst/>
          <a:cxnLst/>
          <a:rect l="0" t="0" r="0" b="0"/>
          <a:pathLst>
            <a:path>
              <a:moveTo>
                <a:pt x="0" y="0"/>
              </a:moveTo>
              <a:lnTo>
                <a:pt x="0" y="121458"/>
              </a:lnTo>
              <a:lnTo>
                <a:pt x="526003" y="121458"/>
              </a:lnTo>
              <a:lnTo>
                <a:pt x="526003" y="241005"/>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F4E4129-BE9B-3442-A660-CF0B60D5CDE4}">
      <dsp:nvSpPr>
        <dsp:cNvPr id="0" name=""/>
        <dsp:cNvSpPr/>
      </dsp:nvSpPr>
      <dsp:spPr>
        <a:xfrm>
          <a:off x="1436965" y="2646485"/>
          <a:ext cx="1052006" cy="241005"/>
        </a:xfrm>
        <a:custGeom>
          <a:avLst/>
          <a:gdLst/>
          <a:ahLst/>
          <a:cxnLst/>
          <a:rect l="0" t="0" r="0" b="0"/>
          <a:pathLst>
            <a:path>
              <a:moveTo>
                <a:pt x="0" y="0"/>
              </a:moveTo>
              <a:lnTo>
                <a:pt x="0" y="121458"/>
              </a:lnTo>
              <a:lnTo>
                <a:pt x="1052006" y="121458"/>
              </a:lnTo>
              <a:lnTo>
                <a:pt x="1052006" y="241005"/>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9958735-7C1E-F946-BF49-64D9EF9BB424}">
      <dsp:nvSpPr>
        <dsp:cNvPr id="0" name=""/>
        <dsp:cNvSpPr/>
      </dsp:nvSpPr>
      <dsp:spPr>
        <a:xfrm>
          <a:off x="384958" y="2646485"/>
          <a:ext cx="1052006" cy="241005"/>
        </a:xfrm>
        <a:custGeom>
          <a:avLst/>
          <a:gdLst/>
          <a:ahLst/>
          <a:cxnLst/>
          <a:rect l="0" t="0" r="0" b="0"/>
          <a:pathLst>
            <a:path>
              <a:moveTo>
                <a:pt x="1052006" y="0"/>
              </a:moveTo>
              <a:lnTo>
                <a:pt x="1052006" y="121458"/>
              </a:lnTo>
              <a:lnTo>
                <a:pt x="0" y="121458"/>
              </a:lnTo>
              <a:lnTo>
                <a:pt x="0" y="241005"/>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9B12DE6-3521-5143-9EA9-A0E587092632}">
      <dsp:nvSpPr>
        <dsp:cNvPr id="0" name=""/>
        <dsp:cNvSpPr/>
      </dsp:nvSpPr>
      <dsp:spPr>
        <a:xfrm>
          <a:off x="1436965" y="1640384"/>
          <a:ext cx="2630016" cy="241005"/>
        </a:xfrm>
        <a:custGeom>
          <a:avLst/>
          <a:gdLst/>
          <a:ahLst/>
          <a:cxnLst/>
          <a:rect l="0" t="0" r="0" b="0"/>
          <a:pathLst>
            <a:path>
              <a:moveTo>
                <a:pt x="2630016" y="0"/>
              </a:moveTo>
              <a:lnTo>
                <a:pt x="2630016" y="121458"/>
              </a:lnTo>
              <a:lnTo>
                <a:pt x="0" y="121458"/>
              </a:lnTo>
              <a:lnTo>
                <a:pt x="0" y="241005"/>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23D8772-8F14-9347-A78A-1FE189635A4D}">
      <dsp:nvSpPr>
        <dsp:cNvPr id="0" name=""/>
        <dsp:cNvSpPr/>
      </dsp:nvSpPr>
      <dsp:spPr>
        <a:xfrm>
          <a:off x="3684433" y="875289"/>
          <a:ext cx="765095" cy="765095"/>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9A6E884-36D4-2946-9C3E-46031D500F7E}">
      <dsp:nvSpPr>
        <dsp:cNvPr id="0" name=""/>
        <dsp:cNvSpPr/>
      </dsp:nvSpPr>
      <dsp:spPr>
        <a:xfrm>
          <a:off x="4449529" y="873376"/>
          <a:ext cx="1147643" cy="765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Camp</a:t>
          </a:r>
          <a:endParaRPr lang="en-US" sz="1800" kern="1200" dirty="0"/>
        </a:p>
      </dsp:txBody>
      <dsp:txXfrm>
        <a:off x="4449529" y="873376"/>
        <a:ext cx="1147643" cy="765095"/>
      </dsp:txXfrm>
    </dsp:sp>
    <dsp:sp modelId="{D928B633-CCB2-9B4C-BDAD-274A0BEAD3D5}">
      <dsp:nvSpPr>
        <dsp:cNvPr id="0" name=""/>
        <dsp:cNvSpPr/>
      </dsp:nvSpPr>
      <dsp:spPr>
        <a:xfrm>
          <a:off x="1054417" y="1881390"/>
          <a:ext cx="765095" cy="765095"/>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B45AE6E-7AC6-D044-85C9-E4744CBFD1D2}">
      <dsp:nvSpPr>
        <dsp:cNvPr id="0" name=""/>
        <dsp:cNvSpPr/>
      </dsp:nvSpPr>
      <dsp:spPr>
        <a:xfrm>
          <a:off x="1819513" y="1879477"/>
          <a:ext cx="1147643" cy="765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Camp</a:t>
          </a:r>
        </a:p>
        <a:p>
          <a:pPr lvl="0" algn="l" defTabSz="800100">
            <a:lnSpc>
              <a:spcPct val="90000"/>
            </a:lnSpc>
            <a:spcBef>
              <a:spcPct val="0"/>
            </a:spcBef>
            <a:spcAft>
              <a:spcPct val="35000"/>
            </a:spcAft>
          </a:pPr>
          <a:r>
            <a:rPr lang="en-US" sz="1800" kern="1200" dirty="0" smtClean="0"/>
            <a:t>Director</a:t>
          </a:r>
          <a:endParaRPr lang="en-US" sz="1800" kern="1200" dirty="0"/>
        </a:p>
      </dsp:txBody>
      <dsp:txXfrm>
        <a:off x="1819513" y="1879477"/>
        <a:ext cx="1147643" cy="765095"/>
      </dsp:txXfrm>
    </dsp:sp>
    <dsp:sp modelId="{AFE72084-D5A8-C04B-9E48-3C4CB54E5399}">
      <dsp:nvSpPr>
        <dsp:cNvPr id="0" name=""/>
        <dsp:cNvSpPr/>
      </dsp:nvSpPr>
      <dsp:spPr>
        <a:xfrm>
          <a:off x="2411" y="2887490"/>
          <a:ext cx="765095" cy="765095"/>
        </a:xfrm>
        <a:prstGeom prst="ellips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8FE65DF-9BA7-854C-B58A-402A98F29C74}">
      <dsp:nvSpPr>
        <dsp:cNvPr id="0" name=""/>
        <dsp:cNvSpPr/>
      </dsp:nvSpPr>
      <dsp:spPr>
        <a:xfrm>
          <a:off x="767506" y="2885578"/>
          <a:ext cx="1147643" cy="765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Parent</a:t>
          </a:r>
          <a:endParaRPr lang="en-US" sz="1800" kern="1200" dirty="0"/>
        </a:p>
      </dsp:txBody>
      <dsp:txXfrm>
        <a:off x="767506" y="2885578"/>
        <a:ext cx="1147643" cy="765095"/>
      </dsp:txXfrm>
    </dsp:sp>
    <dsp:sp modelId="{654A9383-0B62-FA4B-AC88-3FE600DEAE69}">
      <dsp:nvSpPr>
        <dsp:cNvPr id="0" name=""/>
        <dsp:cNvSpPr/>
      </dsp:nvSpPr>
      <dsp:spPr>
        <a:xfrm>
          <a:off x="2106423" y="2887490"/>
          <a:ext cx="765095" cy="765095"/>
        </a:xfrm>
        <a:prstGeom prst="ellips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352F254-478B-EE41-AF3F-9A0AA5A41E7B}">
      <dsp:nvSpPr>
        <dsp:cNvPr id="0" name=""/>
        <dsp:cNvSpPr/>
      </dsp:nvSpPr>
      <dsp:spPr>
        <a:xfrm>
          <a:off x="2871519" y="2885578"/>
          <a:ext cx="1147643" cy="765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Past Staff</a:t>
          </a:r>
          <a:endParaRPr lang="en-US" sz="1800" kern="1200" dirty="0"/>
        </a:p>
      </dsp:txBody>
      <dsp:txXfrm>
        <a:off x="2871519" y="2885578"/>
        <a:ext cx="1147643" cy="765095"/>
      </dsp:txXfrm>
    </dsp:sp>
    <dsp:sp modelId="{6F7CFAB2-0E90-F047-84FF-26B6067AA186}">
      <dsp:nvSpPr>
        <dsp:cNvPr id="0" name=""/>
        <dsp:cNvSpPr/>
      </dsp:nvSpPr>
      <dsp:spPr>
        <a:xfrm>
          <a:off x="4210436" y="1881390"/>
          <a:ext cx="765095" cy="765095"/>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7E8C68E-23C1-5D44-A78C-13A09CEB7AAF}">
      <dsp:nvSpPr>
        <dsp:cNvPr id="0" name=""/>
        <dsp:cNvSpPr/>
      </dsp:nvSpPr>
      <dsp:spPr>
        <a:xfrm>
          <a:off x="4975532" y="1879477"/>
          <a:ext cx="1147643" cy="765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Board President</a:t>
          </a:r>
          <a:endParaRPr lang="en-US" sz="1800" kern="1200" dirty="0"/>
        </a:p>
      </dsp:txBody>
      <dsp:txXfrm>
        <a:off x="4975532" y="1879477"/>
        <a:ext cx="1147643" cy="765095"/>
      </dsp:txXfrm>
    </dsp:sp>
    <dsp:sp modelId="{14BFFABE-23E0-9343-B335-C3FC85E2E39E}">
      <dsp:nvSpPr>
        <dsp:cNvPr id="0" name=""/>
        <dsp:cNvSpPr/>
      </dsp:nvSpPr>
      <dsp:spPr>
        <a:xfrm>
          <a:off x="4210436" y="2887490"/>
          <a:ext cx="765095" cy="765095"/>
        </a:xfrm>
        <a:prstGeom prst="ellips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AAC8E55-21BF-9A47-AAA8-7FEC5516A6C5}">
      <dsp:nvSpPr>
        <dsp:cNvPr id="0" name=""/>
        <dsp:cNvSpPr/>
      </dsp:nvSpPr>
      <dsp:spPr>
        <a:xfrm>
          <a:off x="4975532" y="2885578"/>
          <a:ext cx="1147643" cy="765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Board Members</a:t>
          </a:r>
          <a:endParaRPr lang="en-US" sz="1800" kern="1200" dirty="0"/>
        </a:p>
      </dsp:txBody>
      <dsp:txXfrm>
        <a:off x="4975532" y="2885578"/>
        <a:ext cx="1147643" cy="765095"/>
      </dsp:txXfrm>
    </dsp:sp>
    <dsp:sp modelId="{2A5D4CC2-E7FC-0B44-8B19-97A62E3CC723}">
      <dsp:nvSpPr>
        <dsp:cNvPr id="0" name=""/>
        <dsp:cNvSpPr/>
      </dsp:nvSpPr>
      <dsp:spPr>
        <a:xfrm>
          <a:off x="6314449" y="1881390"/>
          <a:ext cx="765095" cy="765095"/>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769ECBF-BA26-B64D-BF83-DB5E7A5612C6}">
      <dsp:nvSpPr>
        <dsp:cNvPr id="0" name=""/>
        <dsp:cNvSpPr/>
      </dsp:nvSpPr>
      <dsp:spPr>
        <a:xfrm>
          <a:off x="7079545" y="1879477"/>
          <a:ext cx="1147643" cy="765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1960’s Alum</a:t>
          </a:r>
          <a:endParaRPr lang="en-US" sz="1800" kern="1200" dirty="0"/>
        </a:p>
      </dsp:txBody>
      <dsp:txXfrm>
        <a:off x="7079545" y="1879477"/>
        <a:ext cx="1147643" cy="765095"/>
      </dsp:txXfrm>
    </dsp:sp>
    <dsp:sp modelId="{31FD6281-747C-C848-BD50-95D2255F16F5}">
      <dsp:nvSpPr>
        <dsp:cNvPr id="0" name=""/>
        <dsp:cNvSpPr/>
      </dsp:nvSpPr>
      <dsp:spPr>
        <a:xfrm>
          <a:off x="6314449" y="2887490"/>
          <a:ext cx="765095" cy="765095"/>
        </a:xfrm>
        <a:prstGeom prst="ellips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866DFDA-3F5D-2C4B-AEF9-DDA705CCDABC}">
      <dsp:nvSpPr>
        <dsp:cNvPr id="0" name=""/>
        <dsp:cNvSpPr/>
      </dsp:nvSpPr>
      <dsp:spPr>
        <a:xfrm>
          <a:off x="7079545" y="2885578"/>
          <a:ext cx="1147643" cy="765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Bunk Mate</a:t>
          </a:r>
          <a:endParaRPr lang="en-US" sz="1800" kern="1200" dirty="0"/>
        </a:p>
      </dsp:txBody>
      <dsp:txXfrm>
        <a:off x="7079545" y="2885578"/>
        <a:ext cx="1147643" cy="76509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F4E6ED-2528-0C4F-8BD6-11E357BBBF12}">
      <dsp:nvSpPr>
        <dsp:cNvPr id="0" name=""/>
        <dsp:cNvSpPr/>
      </dsp:nvSpPr>
      <dsp:spPr>
        <a:xfrm>
          <a:off x="6651277" y="2646485"/>
          <a:ext cx="91440" cy="241005"/>
        </a:xfrm>
        <a:custGeom>
          <a:avLst/>
          <a:gdLst/>
          <a:ahLst/>
          <a:cxnLst/>
          <a:rect l="0" t="0" r="0" b="0"/>
          <a:pathLst>
            <a:path>
              <a:moveTo>
                <a:pt x="45720" y="0"/>
              </a:moveTo>
              <a:lnTo>
                <a:pt x="45720" y="241005"/>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E192813-56C0-F540-98C3-065B0E80E278}">
      <dsp:nvSpPr>
        <dsp:cNvPr id="0" name=""/>
        <dsp:cNvSpPr/>
      </dsp:nvSpPr>
      <dsp:spPr>
        <a:xfrm>
          <a:off x="4066981" y="1640384"/>
          <a:ext cx="2630016" cy="241005"/>
        </a:xfrm>
        <a:custGeom>
          <a:avLst/>
          <a:gdLst/>
          <a:ahLst/>
          <a:cxnLst/>
          <a:rect l="0" t="0" r="0" b="0"/>
          <a:pathLst>
            <a:path>
              <a:moveTo>
                <a:pt x="0" y="0"/>
              </a:moveTo>
              <a:lnTo>
                <a:pt x="0" y="121458"/>
              </a:lnTo>
              <a:lnTo>
                <a:pt x="2630016" y="121458"/>
              </a:lnTo>
              <a:lnTo>
                <a:pt x="2630016" y="241005"/>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2392291-3A06-C04D-9CCC-762F96E63523}">
      <dsp:nvSpPr>
        <dsp:cNvPr id="0" name=""/>
        <dsp:cNvSpPr/>
      </dsp:nvSpPr>
      <dsp:spPr>
        <a:xfrm>
          <a:off x="4547264" y="2646485"/>
          <a:ext cx="91440" cy="241005"/>
        </a:xfrm>
        <a:custGeom>
          <a:avLst/>
          <a:gdLst/>
          <a:ahLst/>
          <a:cxnLst/>
          <a:rect l="0" t="0" r="0" b="0"/>
          <a:pathLst>
            <a:path>
              <a:moveTo>
                <a:pt x="45720" y="0"/>
              </a:moveTo>
              <a:lnTo>
                <a:pt x="45720" y="241005"/>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8F80B2E-A731-D447-99D3-3DB19810248D}">
      <dsp:nvSpPr>
        <dsp:cNvPr id="0" name=""/>
        <dsp:cNvSpPr/>
      </dsp:nvSpPr>
      <dsp:spPr>
        <a:xfrm>
          <a:off x="4066981" y="1640384"/>
          <a:ext cx="526003" cy="241005"/>
        </a:xfrm>
        <a:custGeom>
          <a:avLst/>
          <a:gdLst/>
          <a:ahLst/>
          <a:cxnLst/>
          <a:rect l="0" t="0" r="0" b="0"/>
          <a:pathLst>
            <a:path>
              <a:moveTo>
                <a:pt x="0" y="0"/>
              </a:moveTo>
              <a:lnTo>
                <a:pt x="0" y="121458"/>
              </a:lnTo>
              <a:lnTo>
                <a:pt x="526003" y="121458"/>
              </a:lnTo>
              <a:lnTo>
                <a:pt x="526003" y="241005"/>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F4E4129-BE9B-3442-A660-CF0B60D5CDE4}">
      <dsp:nvSpPr>
        <dsp:cNvPr id="0" name=""/>
        <dsp:cNvSpPr/>
      </dsp:nvSpPr>
      <dsp:spPr>
        <a:xfrm>
          <a:off x="1436965" y="2646485"/>
          <a:ext cx="1052006" cy="241005"/>
        </a:xfrm>
        <a:custGeom>
          <a:avLst/>
          <a:gdLst/>
          <a:ahLst/>
          <a:cxnLst/>
          <a:rect l="0" t="0" r="0" b="0"/>
          <a:pathLst>
            <a:path>
              <a:moveTo>
                <a:pt x="0" y="0"/>
              </a:moveTo>
              <a:lnTo>
                <a:pt x="0" y="121458"/>
              </a:lnTo>
              <a:lnTo>
                <a:pt x="1052006" y="121458"/>
              </a:lnTo>
              <a:lnTo>
                <a:pt x="1052006" y="241005"/>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9958735-7C1E-F946-BF49-64D9EF9BB424}">
      <dsp:nvSpPr>
        <dsp:cNvPr id="0" name=""/>
        <dsp:cNvSpPr/>
      </dsp:nvSpPr>
      <dsp:spPr>
        <a:xfrm>
          <a:off x="384958" y="2646485"/>
          <a:ext cx="1052006" cy="241005"/>
        </a:xfrm>
        <a:custGeom>
          <a:avLst/>
          <a:gdLst/>
          <a:ahLst/>
          <a:cxnLst/>
          <a:rect l="0" t="0" r="0" b="0"/>
          <a:pathLst>
            <a:path>
              <a:moveTo>
                <a:pt x="1052006" y="0"/>
              </a:moveTo>
              <a:lnTo>
                <a:pt x="1052006" y="121458"/>
              </a:lnTo>
              <a:lnTo>
                <a:pt x="0" y="121458"/>
              </a:lnTo>
              <a:lnTo>
                <a:pt x="0" y="241005"/>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9B12DE6-3521-5143-9EA9-A0E587092632}">
      <dsp:nvSpPr>
        <dsp:cNvPr id="0" name=""/>
        <dsp:cNvSpPr/>
      </dsp:nvSpPr>
      <dsp:spPr>
        <a:xfrm>
          <a:off x="1436965" y="1640384"/>
          <a:ext cx="2630016" cy="241005"/>
        </a:xfrm>
        <a:custGeom>
          <a:avLst/>
          <a:gdLst/>
          <a:ahLst/>
          <a:cxnLst/>
          <a:rect l="0" t="0" r="0" b="0"/>
          <a:pathLst>
            <a:path>
              <a:moveTo>
                <a:pt x="2630016" y="0"/>
              </a:moveTo>
              <a:lnTo>
                <a:pt x="2630016" y="121458"/>
              </a:lnTo>
              <a:lnTo>
                <a:pt x="0" y="121458"/>
              </a:lnTo>
              <a:lnTo>
                <a:pt x="0" y="241005"/>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23D8772-8F14-9347-A78A-1FE189635A4D}">
      <dsp:nvSpPr>
        <dsp:cNvPr id="0" name=""/>
        <dsp:cNvSpPr/>
      </dsp:nvSpPr>
      <dsp:spPr>
        <a:xfrm>
          <a:off x="3684433" y="875289"/>
          <a:ext cx="765095" cy="765095"/>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9A6E884-36D4-2946-9C3E-46031D500F7E}">
      <dsp:nvSpPr>
        <dsp:cNvPr id="0" name=""/>
        <dsp:cNvSpPr/>
      </dsp:nvSpPr>
      <dsp:spPr>
        <a:xfrm>
          <a:off x="4449529" y="873376"/>
          <a:ext cx="1147643" cy="765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Camp</a:t>
          </a:r>
          <a:endParaRPr lang="en-US" sz="1800" kern="1200" dirty="0"/>
        </a:p>
      </dsp:txBody>
      <dsp:txXfrm>
        <a:off x="4449529" y="873376"/>
        <a:ext cx="1147643" cy="765095"/>
      </dsp:txXfrm>
    </dsp:sp>
    <dsp:sp modelId="{D928B633-CCB2-9B4C-BDAD-274A0BEAD3D5}">
      <dsp:nvSpPr>
        <dsp:cNvPr id="0" name=""/>
        <dsp:cNvSpPr/>
      </dsp:nvSpPr>
      <dsp:spPr>
        <a:xfrm>
          <a:off x="1054417" y="1881390"/>
          <a:ext cx="765095" cy="765095"/>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B45AE6E-7AC6-D044-85C9-E4744CBFD1D2}">
      <dsp:nvSpPr>
        <dsp:cNvPr id="0" name=""/>
        <dsp:cNvSpPr/>
      </dsp:nvSpPr>
      <dsp:spPr>
        <a:xfrm>
          <a:off x="1819513" y="1879477"/>
          <a:ext cx="1147643" cy="765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Camp</a:t>
          </a:r>
        </a:p>
        <a:p>
          <a:pPr lvl="0" algn="l" defTabSz="800100">
            <a:lnSpc>
              <a:spcPct val="90000"/>
            </a:lnSpc>
            <a:spcBef>
              <a:spcPct val="0"/>
            </a:spcBef>
            <a:spcAft>
              <a:spcPct val="35000"/>
            </a:spcAft>
          </a:pPr>
          <a:r>
            <a:rPr lang="en-US" sz="1800" kern="1200" dirty="0" smtClean="0"/>
            <a:t>Director</a:t>
          </a:r>
          <a:endParaRPr lang="en-US" sz="1800" kern="1200" dirty="0"/>
        </a:p>
      </dsp:txBody>
      <dsp:txXfrm>
        <a:off x="1819513" y="1879477"/>
        <a:ext cx="1147643" cy="765095"/>
      </dsp:txXfrm>
    </dsp:sp>
    <dsp:sp modelId="{AFE72084-D5A8-C04B-9E48-3C4CB54E5399}">
      <dsp:nvSpPr>
        <dsp:cNvPr id="0" name=""/>
        <dsp:cNvSpPr/>
      </dsp:nvSpPr>
      <dsp:spPr>
        <a:xfrm>
          <a:off x="2411" y="2887490"/>
          <a:ext cx="765095" cy="765095"/>
        </a:xfrm>
        <a:prstGeom prst="ellips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8FE65DF-9BA7-854C-B58A-402A98F29C74}">
      <dsp:nvSpPr>
        <dsp:cNvPr id="0" name=""/>
        <dsp:cNvSpPr/>
      </dsp:nvSpPr>
      <dsp:spPr>
        <a:xfrm>
          <a:off x="767506" y="2885578"/>
          <a:ext cx="1147643" cy="765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Parent</a:t>
          </a:r>
          <a:endParaRPr lang="en-US" sz="1800" kern="1200" dirty="0"/>
        </a:p>
      </dsp:txBody>
      <dsp:txXfrm>
        <a:off x="767506" y="2885578"/>
        <a:ext cx="1147643" cy="765095"/>
      </dsp:txXfrm>
    </dsp:sp>
    <dsp:sp modelId="{654A9383-0B62-FA4B-AC88-3FE600DEAE69}">
      <dsp:nvSpPr>
        <dsp:cNvPr id="0" name=""/>
        <dsp:cNvSpPr/>
      </dsp:nvSpPr>
      <dsp:spPr>
        <a:xfrm>
          <a:off x="2106423" y="2887490"/>
          <a:ext cx="765095" cy="765095"/>
        </a:xfrm>
        <a:prstGeom prst="ellips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352F254-478B-EE41-AF3F-9A0AA5A41E7B}">
      <dsp:nvSpPr>
        <dsp:cNvPr id="0" name=""/>
        <dsp:cNvSpPr/>
      </dsp:nvSpPr>
      <dsp:spPr>
        <a:xfrm>
          <a:off x="2871519" y="2885578"/>
          <a:ext cx="1147643" cy="765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Past Staff</a:t>
          </a:r>
          <a:endParaRPr lang="en-US" sz="1800" kern="1200" dirty="0"/>
        </a:p>
      </dsp:txBody>
      <dsp:txXfrm>
        <a:off x="2871519" y="2885578"/>
        <a:ext cx="1147643" cy="765095"/>
      </dsp:txXfrm>
    </dsp:sp>
    <dsp:sp modelId="{6F7CFAB2-0E90-F047-84FF-26B6067AA186}">
      <dsp:nvSpPr>
        <dsp:cNvPr id="0" name=""/>
        <dsp:cNvSpPr/>
      </dsp:nvSpPr>
      <dsp:spPr>
        <a:xfrm>
          <a:off x="4210436" y="1881390"/>
          <a:ext cx="765095" cy="765095"/>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7E8C68E-23C1-5D44-A78C-13A09CEB7AAF}">
      <dsp:nvSpPr>
        <dsp:cNvPr id="0" name=""/>
        <dsp:cNvSpPr/>
      </dsp:nvSpPr>
      <dsp:spPr>
        <a:xfrm>
          <a:off x="4975532" y="1879477"/>
          <a:ext cx="1147643" cy="765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Board President</a:t>
          </a:r>
          <a:endParaRPr lang="en-US" sz="1800" kern="1200" dirty="0"/>
        </a:p>
      </dsp:txBody>
      <dsp:txXfrm>
        <a:off x="4975532" y="1879477"/>
        <a:ext cx="1147643" cy="765095"/>
      </dsp:txXfrm>
    </dsp:sp>
    <dsp:sp modelId="{14BFFABE-23E0-9343-B335-C3FC85E2E39E}">
      <dsp:nvSpPr>
        <dsp:cNvPr id="0" name=""/>
        <dsp:cNvSpPr/>
      </dsp:nvSpPr>
      <dsp:spPr>
        <a:xfrm>
          <a:off x="4210436" y="2887490"/>
          <a:ext cx="765095" cy="765095"/>
        </a:xfrm>
        <a:prstGeom prst="ellips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AAC8E55-21BF-9A47-AAA8-7FEC5516A6C5}">
      <dsp:nvSpPr>
        <dsp:cNvPr id="0" name=""/>
        <dsp:cNvSpPr/>
      </dsp:nvSpPr>
      <dsp:spPr>
        <a:xfrm>
          <a:off x="4975532" y="2885578"/>
          <a:ext cx="1147643" cy="765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Board Members</a:t>
          </a:r>
          <a:endParaRPr lang="en-US" sz="1800" kern="1200" dirty="0"/>
        </a:p>
      </dsp:txBody>
      <dsp:txXfrm>
        <a:off x="4975532" y="2885578"/>
        <a:ext cx="1147643" cy="765095"/>
      </dsp:txXfrm>
    </dsp:sp>
    <dsp:sp modelId="{2A5D4CC2-E7FC-0B44-8B19-97A62E3CC723}">
      <dsp:nvSpPr>
        <dsp:cNvPr id="0" name=""/>
        <dsp:cNvSpPr/>
      </dsp:nvSpPr>
      <dsp:spPr>
        <a:xfrm>
          <a:off x="6314449" y="1881390"/>
          <a:ext cx="765095" cy="765095"/>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769ECBF-BA26-B64D-BF83-DB5E7A5612C6}">
      <dsp:nvSpPr>
        <dsp:cNvPr id="0" name=""/>
        <dsp:cNvSpPr/>
      </dsp:nvSpPr>
      <dsp:spPr>
        <a:xfrm>
          <a:off x="7079545" y="1879477"/>
          <a:ext cx="1147643" cy="765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1960’s Alum</a:t>
          </a:r>
          <a:endParaRPr lang="en-US" sz="1800" kern="1200" dirty="0"/>
        </a:p>
      </dsp:txBody>
      <dsp:txXfrm>
        <a:off x="7079545" y="1879477"/>
        <a:ext cx="1147643" cy="765095"/>
      </dsp:txXfrm>
    </dsp:sp>
    <dsp:sp modelId="{31FD6281-747C-C848-BD50-95D2255F16F5}">
      <dsp:nvSpPr>
        <dsp:cNvPr id="0" name=""/>
        <dsp:cNvSpPr/>
      </dsp:nvSpPr>
      <dsp:spPr>
        <a:xfrm>
          <a:off x="6314449" y="2887490"/>
          <a:ext cx="765095" cy="765095"/>
        </a:xfrm>
        <a:prstGeom prst="ellips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866DFDA-3F5D-2C4B-AEF9-DDA705CCDABC}">
      <dsp:nvSpPr>
        <dsp:cNvPr id="0" name=""/>
        <dsp:cNvSpPr/>
      </dsp:nvSpPr>
      <dsp:spPr>
        <a:xfrm>
          <a:off x="7079545" y="2885578"/>
          <a:ext cx="1147643" cy="765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err="1" smtClean="0"/>
            <a:t>BunkMate</a:t>
          </a:r>
          <a:endParaRPr lang="en-US" sz="1800" kern="1200" dirty="0"/>
        </a:p>
      </dsp:txBody>
      <dsp:txXfrm>
        <a:off x="7079545" y="2885578"/>
        <a:ext cx="1147643" cy="76509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C84838-1855-0042-A959-43EA474E74B8}">
      <dsp:nvSpPr>
        <dsp:cNvPr id="0" name=""/>
        <dsp:cNvSpPr/>
      </dsp:nvSpPr>
      <dsp:spPr>
        <a:xfrm rot="16200000">
          <a:off x="702" y="261838"/>
          <a:ext cx="4002285" cy="4002285"/>
        </a:xfrm>
        <a:prstGeom prst="downArrow">
          <a:avLst>
            <a:gd name="adj1" fmla="val 50000"/>
            <a:gd name="adj2" fmla="val 35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4264" tIns="334264" rIns="334264" bIns="334264" numCol="1" spcCol="1270" anchor="ctr" anchorCtr="0">
          <a:noAutofit/>
        </a:bodyPr>
        <a:lstStyle/>
        <a:p>
          <a:pPr lvl="0" algn="ctr" defTabSz="2089150">
            <a:lnSpc>
              <a:spcPct val="90000"/>
            </a:lnSpc>
            <a:spcBef>
              <a:spcPct val="0"/>
            </a:spcBef>
            <a:spcAft>
              <a:spcPct val="35000"/>
            </a:spcAft>
          </a:pPr>
          <a:r>
            <a:rPr lang="en-US" sz="4700" kern="1200" dirty="0" smtClean="0"/>
            <a:t>Human Insights</a:t>
          </a:r>
          <a:endParaRPr lang="en-US" sz="4700" kern="1200" dirty="0"/>
        </a:p>
      </dsp:txBody>
      <dsp:txXfrm rot="5400000">
        <a:off x="702" y="1262409"/>
        <a:ext cx="3301885" cy="2001143"/>
      </dsp:txXfrm>
    </dsp:sp>
    <dsp:sp modelId="{190D997D-6DC3-6540-AEB9-5B7AED7A3B0A}">
      <dsp:nvSpPr>
        <dsp:cNvPr id="0" name=""/>
        <dsp:cNvSpPr/>
      </dsp:nvSpPr>
      <dsp:spPr>
        <a:xfrm rot="5400000">
          <a:off x="4226611" y="261838"/>
          <a:ext cx="4002285" cy="4002285"/>
        </a:xfrm>
        <a:prstGeom prst="downArrow">
          <a:avLst>
            <a:gd name="adj1" fmla="val 50000"/>
            <a:gd name="adj2" fmla="val 35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4264" tIns="334264" rIns="334264" bIns="334264" numCol="1" spcCol="1270" anchor="ctr" anchorCtr="0">
          <a:noAutofit/>
        </a:bodyPr>
        <a:lstStyle/>
        <a:p>
          <a:pPr lvl="0" algn="ctr" defTabSz="2089150">
            <a:lnSpc>
              <a:spcPct val="90000"/>
            </a:lnSpc>
            <a:spcBef>
              <a:spcPct val="0"/>
            </a:spcBef>
            <a:spcAft>
              <a:spcPct val="35000"/>
            </a:spcAft>
          </a:pPr>
          <a:r>
            <a:rPr lang="en-US" sz="4700" kern="1200" dirty="0" smtClean="0"/>
            <a:t>On-line Research</a:t>
          </a:r>
          <a:endParaRPr lang="en-US" sz="4700" kern="1200" dirty="0"/>
        </a:p>
      </dsp:txBody>
      <dsp:txXfrm rot="-5400000">
        <a:off x="4927011" y="1262409"/>
        <a:ext cx="3301885" cy="200114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1AA79D-E844-D94D-BD4F-F7C15FAEDE56}">
      <dsp:nvSpPr>
        <dsp:cNvPr id="0" name=""/>
        <dsp:cNvSpPr/>
      </dsp:nvSpPr>
      <dsp:spPr>
        <a:xfrm>
          <a:off x="534441" y="2430592"/>
          <a:ext cx="2121693" cy="1854627"/>
        </a:xfrm>
        <a:prstGeom prst="rightArrow">
          <a:avLst>
            <a:gd name="adj1" fmla="val 70000"/>
            <a:gd name="adj2" fmla="val 50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8255" rIns="16510"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smtClean="0"/>
            <a:t>Research</a:t>
          </a:r>
          <a:endParaRPr lang="en-US" sz="1300" kern="1200" dirty="0"/>
        </a:p>
        <a:p>
          <a:pPr marL="114300" lvl="1" indent="-114300" algn="l" defTabSz="577850">
            <a:lnSpc>
              <a:spcPct val="90000"/>
            </a:lnSpc>
            <a:spcBef>
              <a:spcPct val="0"/>
            </a:spcBef>
            <a:spcAft>
              <a:spcPct val="15000"/>
            </a:spcAft>
            <a:buChar char="••"/>
          </a:pPr>
          <a:r>
            <a:rPr lang="en-US" sz="1300" kern="1200" dirty="0" smtClean="0"/>
            <a:t>Pull reports</a:t>
          </a:r>
          <a:endParaRPr lang="en-US" sz="1300" kern="1200" dirty="0"/>
        </a:p>
        <a:p>
          <a:pPr marL="114300" lvl="1" indent="-114300" algn="l" defTabSz="577850">
            <a:lnSpc>
              <a:spcPct val="90000"/>
            </a:lnSpc>
            <a:spcBef>
              <a:spcPct val="0"/>
            </a:spcBef>
            <a:spcAft>
              <a:spcPct val="15000"/>
            </a:spcAft>
            <a:buChar char="••"/>
          </a:pPr>
          <a:r>
            <a:rPr lang="en-US" sz="1300" kern="1200" dirty="0" smtClean="0"/>
            <a:t>Segment</a:t>
          </a:r>
          <a:endParaRPr lang="en-US" sz="1300" kern="1200" dirty="0"/>
        </a:p>
      </dsp:txBody>
      <dsp:txXfrm>
        <a:off x="1064865" y="2708786"/>
        <a:ext cx="1034326" cy="1298239"/>
      </dsp:txXfrm>
    </dsp:sp>
    <dsp:sp modelId="{6A88BD05-1D63-404D-BCCB-018DB402850E}">
      <dsp:nvSpPr>
        <dsp:cNvPr id="0" name=""/>
        <dsp:cNvSpPr/>
      </dsp:nvSpPr>
      <dsp:spPr>
        <a:xfrm>
          <a:off x="4018" y="2827482"/>
          <a:ext cx="1060846" cy="1060846"/>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Identify</a:t>
          </a:r>
          <a:endParaRPr lang="en-US" sz="1600" kern="1200" dirty="0"/>
        </a:p>
      </dsp:txBody>
      <dsp:txXfrm>
        <a:off x="159375" y="2982839"/>
        <a:ext cx="750132" cy="750132"/>
      </dsp:txXfrm>
    </dsp:sp>
    <dsp:sp modelId="{D07EE2FC-89BC-7341-BA1D-D52A122ABE86}">
      <dsp:nvSpPr>
        <dsp:cNvPr id="0" name=""/>
        <dsp:cNvSpPr/>
      </dsp:nvSpPr>
      <dsp:spPr>
        <a:xfrm>
          <a:off x="3319164" y="2430592"/>
          <a:ext cx="2121693" cy="1854627"/>
        </a:xfrm>
        <a:prstGeom prst="rightArrow">
          <a:avLst>
            <a:gd name="adj1" fmla="val 70000"/>
            <a:gd name="adj2" fmla="val 50000"/>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8255" rIns="16510"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smtClean="0"/>
            <a:t>Capacity</a:t>
          </a:r>
          <a:endParaRPr lang="en-US" sz="1300" kern="1200" dirty="0"/>
        </a:p>
        <a:p>
          <a:pPr marL="114300" lvl="1" indent="-114300" algn="l" defTabSz="577850">
            <a:lnSpc>
              <a:spcPct val="90000"/>
            </a:lnSpc>
            <a:spcBef>
              <a:spcPct val="0"/>
            </a:spcBef>
            <a:spcAft>
              <a:spcPct val="15000"/>
            </a:spcAft>
            <a:buChar char="••"/>
          </a:pPr>
          <a:r>
            <a:rPr lang="en-US" sz="1300" kern="1200" dirty="0" smtClean="0"/>
            <a:t>Motivation</a:t>
          </a:r>
          <a:endParaRPr lang="en-US" sz="1300" kern="1200" dirty="0"/>
        </a:p>
        <a:p>
          <a:pPr marL="114300" lvl="1" indent="-114300" algn="l" defTabSz="577850">
            <a:lnSpc>
              <a:spcPct val="90000"/>
            </a:lnSpc>
            <a:spcBef>
              <a:spcPct val="0"/>
            </a:spcBef>
            <a:spcAft>
              <a:spcPct val="15000"/>
            </a:spcAft>
            <a:buChar char="••"/>
          </a:pPr>
          <a:r>
            <a:rPr lang="en-US" sz="1300" kern="1200" dirty="0" smtClean="0"/>
            <a:t>Relationship</a:t>
          </a:r>
          <a:endParaRPr lang="en-US" sz="1300" kern="1200" dirty="0"/>
        </a:p>
      </dsp:txBody>
      <dsp:txXfrm>
        <a:off x="3849588" y="2708786"/>
        <a:ext cx="1034326" cy="1298239"/>
      </dsp:txXfrm>
    </dsp:sp>
    <dsp:sp modelId="{04007F74-8592-7443-868D-AE705AF76CFC}">
      <dsp:nvSpPr>
        <dsp:cNvPr id="0" name=""/>
        <dsp:cNvSpPr/>
      </dsp:nvSpPr>
      <dsp:spPr>
        <a:xfrm>
          <a:off x="2788741" y="2827482"/>
          <a:ext cx="1060846" cy="1060846"/>
        </a:xfrm>
        <a:prstGeom prst="ellips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Qualify</a:t>
          </a:r>
          <a:endParaRPr lang="en-US" sz="1600" kern="1200" dirty="0"/>
        </a:p>
      </dsp:txBody>
      <dsp:txXfrm>
        <a:off x="2944098" y="2982839"/>
        <a:ext cx="750132" cy="750132"/>
      </dsp:txXfrm>
    </dsp:sp>
    <dsp:sp modelId="{446E4D49-1FC3-554F-AE63-1E5D5B17DAB3}">
      <dsp:nvSpPr>
        <dsp:cNvPr id="0" name=""/>
        <dsp:cNvSpPr/>
      </dsp:nvSpPr>
      <dsp:spPr>
        <a:xfrm>
          <a:off x="6103887" y="2430592"/>
          <a:ext cx="2121693" cy="1854627"/>
        </a:xfrm>
        <a:prstGeom prst="rightArrow">
          <a:avLst>
            <a:gd name="adj1" fmla="val 70000"/>
            <a:gd name="adj2" fmla="val 50000"/>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8255" rIns="16510"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smtClean="0"/>
            <a:t>Interests</a:t>
          </a:r>
          <a:endParaRPr lang="en-US" sz="1300" kern="1200" dirty="0"/>
        </a:p>
        <a:p>
          <a:pPr marL="114300" lvl="1" indent="-114300" algn="l" defTabSz="577850">
            <a:lnSpc>
              <a:spcPct val="90000"/>
            </a:lnSpc>
            <a:spcBef>
              <a:spcPct val="0"/>
            </a:spcBef>
            <a:spcAft>
              <a:spcPct val="15000"/>
            </a:spcAft>
            <a:buChar char="••"/>
          </a:pPr>
          <a:r>
            <a:rPr lang="en-US" sz="1300" kern="1200" dirty="0" smtClean="0"/>
            <a:t>Bring closer</a:t>
          </a:r>
          <a:endParaRPr lang="en-US" sz="1300" kern="1200" dirty="0"/>
        </a:p>
        <a:p>
          <a:pPr marL="114300" lvl="1" indent="-114300" algn="l" defTabSz="577850">
            <a:lnSpc>
              <a:spcPct val="90000"/>
            </a:lnSpc>
            <a:spcBef>
              <a:spcPct val="0"/>
            </a:spcBef>
            <a:spcAft>
              <a:spcPct val="15000"/>
            </a:spcAft>
            <a:buChar char="••"/>
          </a:pPr>
          <a:r>
            <a:rPr lang="en-US" sz="1300" kern="1200" dirty="0" smtClean="0"/>
            <a:t>Involve</a:t>
          </a:r>
          <a:endParaRPr lang="en-US" sz="1300" kern="1200" dirty="0"/>
        </a:p>
      </dsp:txBody>
      <dsp:txXfrm>
        <a:off x="6634311" y="2708786"/>
        <a:ext cx="1034326" cy="1298239"/>
      </dsp:txXfrm>
    </dsp:sp>
    <dsp:sp modelId="{63F1D7E0-A75B-A34F-9B77-9227B03F4B5E}">
      <dsp:nvSpPr>
        <dsp:cNvPr id="0" name=""/>
        <dsp:cNvSpPr/>
      </dsp:nvSpPr>
      <dsp:spPr>
        <a:xfrm>
          <a:off x="5573464" y="2827482"/>
          <a:ext cx="1060846" cy="1060846"/>
        </a:xfrm>
        <a:prstGeom prst="ellipse">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Cultivate</a:t>
          </a:r>
          <a:endParaRPr lang="en-US" sz="1600" kern="1200" dirty="0"/>
        </a:p>
      </dsp:txBody>
      <dsp:txXfrm>
        <a:off x="5728821" y="2982839"/>
        <a:ext cx="750132" cy="75013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F039BE-636E-8943-B348-453EBA23FE48}">
      <dsp:nvSpPr>
        <dsp:cNvPr id="0" name=""/>
        <dsp:cNvSpPr/>
      </dsp:nvSpPr>
      <dsp:spPr>
        <a:xfrm>
          <a:off x="387282" y="0"/>
          <a:ext cx="4389206" cy="2739722"/>
        </a:xfrm>
        <a:prstGeom prst="rightArrow">
          <a:avLst/>
        </a:prstGeom>
        <a:solidFill>
          <a:schemeClr val="accent4">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300D21F1-896E-B24D-B4F7-8063425D581E}">
      <dsp:nvSpPr>
        <dsp:cNvPr id="0" name=""/>
        <dsp:cNvSpPr/>
      </dsp:nvSpPr>
      <dsp:spPr>
        <a:xfrm>
          <a:off x="3344" y="821916"/>
          <a:ext cx="1603716" cy="1095888"/>
        </a:xfrm>
        <a:prstGeom prst="roundRect">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Ask</a:t>
          </a:r>
          <a:endParaRPr lang="en-US" sz="2900" kern="1200" dirty="0"/>
        </a:p>
      </dsp:txBody>
      <dsp:txXfrm>
        <a:off x="56841" y="875413"/>
        <a:ext cx="1496722" cy="988894"/>
      </dsp:txXfrm>
    </dsp:sp>
    <dsp:sp modelId="{6D1A689F-CEAC-A642-B048-F3D4393E4BD6}">
      <dsp:nvSpPr>
        <dsp:cNvPr id="0" name=""/>
        <dsp:cNvSpPr/>
      </dsp:nvSpPr>
      <dsp:spPr>
        <a:xfrm>
          <a:off x="1780027" y="821916"/>
          <a:ext cx="1603716" cy="1095888"/>
        </a:xfrm>
        <a:prstGeom prst="roundRect">
          <a:avLst/>
        </a:prstGeom>
        <a:gradFill rotWithShape="0">
          <a:gsLst>
            <a:gs pos="0">
              <a:schemeClr val="accent4">
                <a:hueOff val="-2232386"/>
                <a:satOff val="13449"/>
                <a:lumOff val="1078"/>
                <a:alphaOff val="0"/>
                <a:tint val="100000"/>
                <a:shade val="100000"/>
                <a:satMod val="130000"/>
              </a:schemeClr>
            </a:gs>
            <a:gs pos="100000">
              <a:schemeClr val="accent4">
                <a:hueOff val="-2232386"/>
                <a:satOff val="13449"/>
                <a:lumOff val="1078"/>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Thank</a:t>
          </a:r>
          <a:endParaRPr lang="en-US" sz="2900" kern="1200" dirty="0"/>
        </a:p>
      </dsp:txBody>
      <dsp:txXfrm>
        <a:off x="1833524" y="875413"/>
        <a:ext cx="1496722" cy="988894"/>
      </dsp:txXfrm>
    </dsp:sp>
    <dsp:sp modelId="{8DB73C5C-A60C-D04A-9A39-2E373E535D48}">
      <dsp:nvSpPr>
        <dsp:cNvPr id="0" name=""/>
        <dsp:cNvSpPr/>
      </dsp:nvSpPr>
      <dsp:spPr>
        <a:xfrm>
          <a:off x="3556710" y="821916"/>
          <a:ext cx="1603716" cy="1095888"/>
        </a:xfrm>
        <a:prstGeom prst="roundRect">
          <a:avLst/>
        </a:prstGeom>
        <a:gradFill rotWithShape="0">
          <a:gsLst>
            <a:gs pos="0">
              <a:schemeClr val="accent4">
                <a:hueOff val="-4464771"/>
                <a:satOff val="26899"/>
                <a:lumOff val="2156"/>
                <a:alphaOff val="0"/>
                <a:tint val="100000"/>
                <a:shade val="100000"/>
                <a:satMod val="130000"/>
              </a:schemeClr>
            </a:gs>
            <a:gs pos="100000">
              <a:schemeClr val="accent4">
                <a:hueOff val="-4464771"/>
                <a:satOff val="26899"/>
                <a:lumOff val="2156"/>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Steward</a:t>
          </a:r>
          <a:endParaRPr lang="en-US" sz="2900" kern="1200" dirty="0"/>
        </a:p>
      </dsp:txBody>
      <dsp:txXfrm>
        <a:off x="3610207" y="875413"/>
        <a:ext cx="1496722" cy="98889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6648B4-7060-F64C-8764-385AA93B396E}">
      <dsp:nvSpPr>
        <dsp:cNvPr id="0" name=""/>
        <dsp:cNvSpPr/>
      </dsp:nvSpPr>
      <dsp:spPr>
        <a:xfrm>
          <a:off x="2818084" y="4839668"/>
          <a:ext cx="91198" cy="91198"/>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7C36EE71-4735-414E-BFAF-319DA6299794}">
      <dsp:nvSpPr>
        <dsp:cNvPr id="0" name=""/>
        <dsp:cNvSpPr/>
      </dsp:nvSpPr>
      <dsp:spPr>
        <a:xfrm>
          <a:off x="2615915" y="4921832"/>
          <a:ext cx="91198" cy="91198"/>
        </a:xfrm>
        <a:prstGeom prst="ellipse">
          <a:avLst/>
        </a:prstGeom>
        <a:gradFill rotWithShape="0">
          <a:gsLst>
            <a:gs pos="0">
              <a:schemeClr val="accent2">
                <a:hueOff val="334394"/>
                <a:satOff val="-417"/>
                <a:lumOff val="98"/>
                <a:alphaOff val="0"/>
                <a:tint val="100000"/>
                <a:shade val="100000"/>
                <a:satMod val="130000"/>
              </a:schemeClr>
            </a:gs>
            <a:gs pos="100000">
              <a:schemeClr val="accent2">
                <a:hueOff val="334394"/>
                <a:satOff val="-417"/>
                <a:lumOff val="98"/>
                <a:alphaOff val="0"/>
                <a:tint val="50000"/>
                <a:shade val="100000"/>
                <a:satMod val="350000"/>
              </a:schemeClr>
            </a:gs>
          </a:gsLst>
          <a:lin ang="16200000" scaled="0"/>
        </a:gradFill>
        <a:ln w="9525" cap="flat" cmpd="sng" algn="ctr">
          <a:solidFill>
            <a:schemeClr val="accent2">
              <a:hueOff val="334394"/>
              <a:satOff val="-417"/>
              <a:lumOff val="98"/>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0171168D-6B2D-3641-A109-CDD53D8577D3}">
      <dsp:nvSpPr>
        <dsp:cNvPr id="0" name=""/>
        <dsp:cNvSpPr/>
      </dsp:nvSpPr>
      <dsp:spPr>
        <a:xfrm>
          <a:off x="2409283" y="4989754"/>
          <a:ext cx="91198" cy="91198"/>
        </a:xfrm>
        <a:prstGeom prst="ellipse">
          <a:avLst/>
        </a:prstGeom>
        <a:gradFill rotWithShape="0">
          <a:gsLst>
            <a:gs pos="0">
              <a:schemeClr val="accent2">
                <a:hueOff val="668789"/>
                <a:satOff val="-834"/>
                <a:lumOff val="196"/>
                <a:alphaOff val="0"/>
                <a:tint val="100000"/>
                <a:shade val="100000"/>
                <a:satMod val="130000"/>
              </a:schemeClr>
            </a:gs>
            <a:gs pos="100000">
              <a:schemeClr val="accent2">
                <a:hueOff val="668789"/>
                <a:satOff val="-834"/>
                <a:lumOff val="196"/>
                <a:alphaOff val="0"/>
                <a:tint val="50000"/>
                <a:shade val="100000"/>
                <a:satMod val="350000"/>
              </a:schemeClr>
            </a:gs>
          </a:gsLst>
          <a:lin ang="16200000" scaled="0"/>
        </a:gradFill>
        <a:ln w="9525" cap="flat" cmpd="sng" algn="ctr">
          <a:solidFill>
            <a:schemeClr val="accent2">
              <a:hueOff val="668789"/>
              <a:satOff val="-834"/>
              <a:lumOff val="196"/>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33C11D6-E36D-9D4B-9ED2-8E13B99861F7}">
      <dsp:nvSpPr>
        <dsp:cNvPr id="0" name=""/>
        <dsp:cNvSpPr/>
      </dsp:nvSpPr>
      <dsp:spPr>
        <a:xfrm>
          <a:off x="2199461" y="5042339"/>
          <a:ext cx="91198" cy="91198"/>
        </a:xfrm>
        <a:prstGeom prst="ellipse">
          <a:avLst/>
        </a:prstGeom>
        <a:gradFill rotWithShape="0">
          <a:gsLst>
            <a:gs pos="0">
              <a:schemeClr val="accent2">
                <a:hueOff val="1003183"/>
                <a:satOff val="-1251"/>
                <a:lumOff val="294"/>
                <a:alphaOff val="0"/>
                <a:tint val="100000"/>
                <a:shade val="100000"/>
                <a:satMod val="130000"/>
              </a:schemeClr>
            </a:gs>
            <a:gs pos="100000">
              <a:schemeClr val="accent2">
                <a:hueOff val="1003183"/>
                <a:satOff val="-1251"/>
                <a:lumOff val="294"/>
                <a:alphaOff val="0"/>
                <a:tint val="50000"/>
                <a:shade val="100000"/>
                <a:satMod val="350000"/>
              </a:schemeClr>
            </a:gs>
          </a:gsLst>
          <a:lin ang="16200000" scaled="0"/>
        </a:gradFill>
        <a:ln w="9525" cap="flat" cmpd="sng" algn="ctr">
          <a:solidFill>
            <a:schemeClr val="accent2">
              <a:hueOff val="1003183"/>
              <a:satOff val="-1251"/>
              <a:lumOff val="294"/>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10E37D08-9DA4-EF40-82AB-8242D4350A62}">
      <dsp:nvSpPr>
        <dsp:cNvPr id="0" name=""/>
        <dsp:cNvSpPr/>
      </dsp:nvSpPr>
      <dsp:spPr>
        <a:xfrm>
          <a:off x="3921400" y="4044323"/>
          <a:ext cx="91198" cy="91198"/>
        </a:xfrm>
        <a:prstGeom prst="ellipse">
          <a:avLst/>
        </a:prstGeom>
        <a:gradFill rotWithShape="0">
          <a:gsLst>
            <a:gs pos="0">
              <a:schemeClr val="accent2">
                <a:hueOff val="1337577"/>
                <a:satOff val="-1668"/>
                <a:lumOff val="392"/>
                <a:alphaOff val="0"/>
                <a:tint val="100000"/>
                <a:shade val="100000"/>
                <a:satMod val="130000"/>
              </a:schemeClr>
            </a:gs>
            <a:gs pos="100000">
              <a:schemeClr val="accent2">
                <a:hueOff val="1337577"/>
                <a:satOff val="-1668"/>
                <a:lumOff val="392"/>
                <a:alphaOff val="0"/>
                <a:tint val="50000"/>
                <a:shade val="100000"/>
                <a:satMod val="350000"/>
              </a:schemeClr>
            </a:gs>
          </a:gsLst>
          <a:lin ang="16200000" scaled="0"/>
        </a:gradFill>
        <a:ln w="9525" cap="flat" cmpd="sng" algn="ctr">
          <a:solidFill>
            <a:schemeClr val="accent2">
              <a:hueOff val="1337577"/>
              <a:satOff val="-1668"/>
              <a:lumOff val="392"/>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E7EC609-BC37-4242-8C08-7B73F381F6A0}">
      <dsp:nvSpPr>
        <dsp:cNvPr id="0" name=""/>
        <dsp:cNvSpPr/>
      </dsp:nvSpPr>
      <dsp:spPr>
        <a:xfrm>
          <a:off x="3761324" y="4206459"/>
          <a:ext cx="91198" cy="91198"/>
        </a:xfrm>
        <a:prstGeom prst="ellipse">
          <a:avLst/>
        </a:prstGeom>
        <a:gradFill rotWithShape="0">
          <a:gsLst>
            <a:gs pos="0">
              <a:schemeClr val="accent2">
                <a:hueOff val="1671971"/>
                <a:satOff val="-2085"/>
                <a:lumOff val="490"/>
                <a:alphaOff val="0"/>
                <a:tint val="100000"/>
                <a:shade val="100000"/>
                <a:satMod val="130000"/>
              </a:schemeClr>
            </a:gs>
            <a:gs pos="100000">
              <a:schemeClr val="accent2">
                <a:hueOff val="1671971"/>
                <a:satOff val="-2085"/>
                <a:lumOff val="490"/>
                <a:alphaOff val="0"/>
                <a:tint val="50000"/>
                <a:shade val="100000"/>
                <a:satMod val="350000"/>
              </a:schemeClr>
            </a:gs>
          </a:gsLst>
          <a:lin ang="16200000" scaled="0"/>
        </a:gradFill>
        <a:ln w="9525" cap="flat" cmpd="sng" algn="ctr">
          <a:solidFill>
            <a:schemeClr val="accent2">
              <a:hueOff val="1671971"/>
              <a:satOff val="-2085"/>
              <a:lumOff val="49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2CA0EBEB-476B-7449-8418-F7773E2F5747}">
      <dsp:nvSpPr>
        <dsp:cNvPr id="0" name=""/>
        <dsp:cNvSpPr/>
      </dsp:nvSpPr>
      <dsp:spPr>
        <a:xfrm>
          <a:off x="4584028" y="3058357"/>
          <a:ext cx="91198" cy="91198"/>
        </a:xfrm>
        <a:prstGeom prst="ellipse">
          <a:avLst/>
        </a:prstGeom>
        <a:gradFill rotWithShape="0">
          <a:gsLst>
            <a:gs pos="0">
              <a:schemeClr val="accent2">
                <a:hueOff val="2006366"/>
                <a:satOff val="-2502"/>
                <a:lumOff val="588"/>
                <a:alphaOff val="0"/>
                <a:tint val="100000"/>
                <a:shade val="100000"/>
                <a:satMod val="130000"/>
              </a:schemeClr>
            </a:gs>
            <a:gs pos="100000">
              <a:schemeClr val="accent2">
                <a:hueOff val="2006366"/>
                <a:satOff val="-2502"/>
                <a:lumOff val="588"/>
                <a:alphaOff val="0"/>
                <a:tint val="50000"/>
                <a:shade val="100000"/>
                <a:satMod val="350000"/>
              </a:schemeClr>
            </a:gs>
          </a:gsLst>
          <a:lin ang="16200000" scaled="0"/>
        </a:gradFill>
        <a:ln w="9525" cap="flat" cmpd="sng" algn="ctr">
          <a:solidFill>
            <a:schemeClr val="accent2">
              <a:hueOff val="2006366"/>
              <a:satOff val="-2502"/>
              <a:lumOff val="588"/>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5F10C463-383B-9C48-9A06-96D3189862B7}">
      <dsp:nvSpPr>
        <dsp:cNvPr id="0" name=""/>
        <dsp:cNvSpPr/>
      </dsp:nvSpPr>
      <dsp:spPr>
        <a:xfrm>
          <a:off x="4939895" y="1857123"/>
          <a:ext cx="91198" cy="91198"/>
        </a:xfrm>
        <a:prstGeom prst="ellipse">
          <a:avLst/>
        </a:prstGeom>
        <a:gradFill rotWithShape="0">
          <a:gsLst>
            <a:gs pos="0">
              <a:schemeClr val="accent2">
                <a:hueOff val="2340760"/>
                <a:satOff val="-2919"/>
                <a:lumOff val="686"/>
                <a:alphaOff val="0"/>
                <a:tint val="100000"/>
                <a:shade val="100000"/>
                <a:satMod val="130000"/>
              </a:schemeClr>
            </a:gs>
            <a:gs pos="100000">
              <a:schemeClr val="accent2">
                <a:hueOff val="2340760"/>
                <a:satOff val="-2919"/>
                <a:lumOff val="686"/>
                <a:alphaOff val="0"/>
                <a:tint val="50000"/>
                <a:shade val="100000"/>
                <a:satMod val="350000"/>
              </a:schemeClr>
            </a:gs>
          </a:gsLst>
          <a:lin ang="16200000" scaled="0"/>
        </a:gradFill>
        <a:ln w="9525" cap="flat" cmpd="sng" algn="ctr">
          <a:solidFill>
            <a:schemeClr val="accent2">
              <a:hueOff val="2340760"/>
              <a:satOff val="-2919"/>
              <a:lumOff val="686"/>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A171E4DB-FEA0-434A-8E20-47AFE964A5F0}">
      <dsp:nvSpPr>
        <dsp:cNvPr id="0" name=""/>
        <dsp:cNvSpPr/>
      </dsp:nvSpPr>
      <dsp:spPr>
        <a:xfrm>
          <a:off x="4761962" y="436238"/>
          <a:ext cx="91198" cy="91198"/>
        </a:xfrm>
        <a:prstGeom prst="ellipse">
          <a:avLst/>
        </a:prstGeom>
        <a:gradFill rotWithShape="0">
          <a:gsLst>
            <a:gs pos="0">
              <a:schemeClr val="accent2">
                <a:hueOff val="2675154"/>
                <a:satOff val="-3337"/>
                <a:lumOff val="785"/>
                <a:alphaOff val="0"/>
                <a:tint val="100000"/>
                <a:shade val="100000"/>
                <a:satMod val="130000"/>
              </a:schemeClr>
            </a:gs>
            <a:gs pos="100000">
              <a:schemeClr val="accent2">
                <a:hueOff val="2675154"/>
                <a:satOff val="-3337"/>
                <a:lumOff val="785"/>
                <a:alphaOff val="0"/>
                <a:tint val="50000"/>
                <a:shade val="100000"/>
                <a:satMod val="350000"/>
              </a:schemeClr>
            </a:gs>
          </a:gsLst>
          <a:lin ang="16200000" scaled="0"/>
        </a:gradFill>
        <a:ln w="9525" cap="flat" cmpd="sng" algn="ctr">
          <a:solidFill>
            <a:schemeClr val="accent2">
              <a:hueOff val="2675154"/>
              <a:satOff val="-3337"/>
              <a:lumOff val="785"/>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F1030DE-2D9B-4446-A43E-B4E14C304D31}">
      <dsp:nvSpPr>
        <dsp:cNvPr id="0" name=""/>
        <dsp:cNvSpPr/>
      </dsp:nvSpPr>
      <dsp:spPr>
        <a:xfrm>
          <a:off x="4894615" y="333807"/>
          <a:ext cx="91198" cy="91198"/>
        </a:xfrm>
        <a:prstGeom prst="ellipse">
          <a:avLst/>
        </a:prstGeom>
        <a:gradFill rotWithShape="0">
          <a:gsLst>
            <a:gs pos="0">
              <a:schemeClr val="accent2">
                <a:hueOff val="3009548"/>
                <a:satOff val="-3754"/>
                <a:lumOff val="883"/>
                <a:alphaOff val="0"/>
                <a:tint val="100000"/>
                <a:shade val="100000"/>
                <a:satMod val="130000"/>
              </a:schemeClr>
            </a:gs>
            <a:gs pos="100000">
              <a:schemeClr val="accent2">
                <a:hueOff val="3009548"/>
                <a:satOff val="-3754"/>
                <a:lumOff val="883"/>
                <a:alphaOff val="0"/>
                <a:tint val="50000"/>
                <a:shade val="100000"/>
                <a:satMod val="350000"/>
              </a:schemeClr>
            </a:gs>
          </a:gsLst>
          <a:lin ang="16200000" scaled="0"/>
        </a:gradFill>
        <a:ln w="9525" cap="flat" cmpd="sng" algn="ctr">
          <a:solidFill>
            <a:schemeClr val="accent2">
              <a:hueOff val="3009548"/>
              <a:satOff val="-3754"/>
              <a:lumOff val="883"/>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0F0275C8-98F6-E34E-9A51-8F5243286080}">
      <dsp:nvSpPr>
        <dsp:cNvPr id="0" name=""/>
        <dsp:cNvSpPr/>
      </dsp:nvSpPr>
      <dsp:spPr>
        <a:xfrm>
          <a:off x="5027268" y="230828"/>
          <a:ext cx="91198" cy="91198"/>
        </a:xfrm>
        <a:prstGeom prst="ellipse">
          <a:avLst/>
        </a:prstGeom>
        <a:gradFill rotWithShape="0">
          <a:gsLst>
            <a:gs pos="0">
              <a:schemeClr val="accent2">
                <a:hueOff val="3343943"/>
                <a:satOff val="-4171"/>
                <a:lumOff val="981"/>
                <a:alphaOff val="0"/>
                <a:tint val="100000"/>
                <a:shade val="100000"/>
                <a:satMod val="130000"/>
              </a:schemeClr>
            </a:gs>
            <a:gs pos="100000">
              <a:schemeClr val="accent2">
                <a:hueOff val="3343943"/>
                <a:satOff val="-4171"/>
                <a:lumOff val="981"/>
                <a:alphaOff val="0"/>
                <a:tint val="50000"/>
                <a:shade val="100000"/>
                <a:satMod val="350000"/>
              </a:schemeClr>
            </a:gs>
          </a:gsLst>
          <a:lin ang="16200000" scaled="0"/>
        </a:gradFill>
        <a:ln w="9525" cap="flat" cmpd="sng" algn="ctr">
          <a:solidFill>
            <a:schemeClr val="accent2">
              <a:hueOff val="3343943"/>
              <a:satOff val="-4171"/>
              <a:lumOff val="981"/>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ADA5A238-07B7-B84C-82C8-7E826188F5A3}">
      <dsp:nvSpPr>
        <dsp:cNvPr id="0" name=""/>
        <dsp:cNvSpPr/>
      </dsp:nvSpPr>
      <dsp:spPr>
        <a:xfrm>
          <a:off x="5160559" y="333807"/>
          <a:ext cx="91198" cy="91198"/>
        </a:xfrm>
        <a:prstGeom prst="ellipse">
          <a:avLst/>
        </a:prstGeom>
        <a:gradFill rotWithShape="0">
          <a:gsLst>
            <a:gs pos="0">
              <a:schemeClr val="accent2">
                <a:hueOff val="3678337"/>
                <a:satOff val="-4588"/>
                <a:lumOff val="1079"/>
                <a:alphaOff val="0"/>
                <a:tint val="100000"/>
                <a:shade val="100000"/>
                <a:satMod val="130000"/>
              </a:schemeClr>
            </a:gs>
            <a:gs pos="100000">
              <a:schemeClr val="accent2">
                <a:hueOff val="3678337"/>
                <a:satOff val="-4588"/>
                <a:lumOff val="1079"/>
                <a:alphaOff val="0"/>
                <a:tint val="50000"/>
                <a:shade val="100000"/>
                <a:satMod val="350000"/>
              </a:schemeClr>
            </a:gs>
          </a:gsLst>
          <a:lin ang="16200000" scaled="0"/>
        </a:gradFill>
        <a:ln w="9525" cap="flat" cmpd="sng" algn="ctr">
          <a:solidFill>
            <a:schemeClr val="accent2">
              <a:hueOff val="3678337"/>
              <a:satOff val="-4588"/>
              <a:lumOff val="1079"/>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52406485-F105-704D-90F6-7AD910816BE7}">
      <dsp:nvSpPr>
        <dsp:cNvPr id="0" name=""/>
        <dsp:cNvSpPr/>
      </dsp:nvSpPr>
      <dsp:spPr>
        <a:xfrm>
          <a:off x="5293212" y="436238"/>
          <a:ext cx="91198" cy="91198"/>
        </a:xfrm>
        <a:prstGeom prst="ellipse">
          <a:avLst/>
        </a:prstGeom>
        <a:gradFill rotWithShape="0">
          <a:gsLst>
            <a:gs pos="0">
              <a:schemeClr val="accent2">
                <a:hueOff val="4012731"/>
                <a:satOff val="-5005"/>
                <a:lumOff val="1177"/>
                <a:alphaOff val="0"/>
                <a:tint val="100000"/>
                <a:shade val="100000"/>
                <a:satMod val="130000"/>
              </a:schemeClr>
            </a:gs>
            <a:gs pos="100000">
              <a:schemeClr val="accent2">
                <a:hueOff val="4012731"/>
                <a:satOff val="-5005"/>
                <a:lumOff val="1177"/>
                <a:alphaOff val="0"/>
                <a:tint val="50000"/>
                <a:shade val="100000"/>
                <a:satMod val="350000"/>
              </a:schemeClr>
            </a:gs>
          </a:gsLst>
          <a:lin ang="16200000" scaled="0"/>
        </a:gradFill>
        <a:ln w="9525" cap="flat" cmpd="sng" algn="ctr">
          <a:solidFill>
            <a:schemeClr val="accent2">
              <a:hueOff val="4012731"/>
              <a:satOff val="-5005"/>
              <a:lumOff val="1177"/>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AB7B1B99-3982-EE4D-A550-FAE3FB6D74A8}">
      <dsp:nvSpPr>
        <dsp:cNvPr id="0" name=""/>
        <dsp:cNvSpPr/>
      </dsp:nvSpPr>
      <dsp:spPr>
        <a:xfrm>
          <a:off x="5027268" y="447741"/>
          <a:ext cx="91198" cy="91198"/>
        </a:xfrm>
        <a:prstGeom prst="ellipse">
          <a:avLst/>
        </a:prstGeom>
        <a:gradFill rotWithShape="0">
          <a:gsLst>
            <a:gs pos="0">
              <a:schemeClr val="accent2">
                <a:hueOff val="4347125"/>
                <a:satOff val="-5422"/>
                <a:lumOff val="1275"/>
                <a:alphaOff val="0"/>
                <a:tint val="100000"/>
                <a:shade val="100000"/>
                <a:satMod val="130000"/>
              </a:schemeClr>
            </a:gs>
            <a:gs pos="100000">
              <a:schemeClr val="accent2">
                <a:hueOff val="4347125"/>
                <a:satOff val="-5422"/>
                <a:lumOff val="1275"/>
                <a:alphaOff val="0"/>
                <a:tint val="50000"/>
                <a:shade val="100000"/>
                <a:satMod val="350000"/>
              </a:schemeClr>
            </a:gs>
          </a:gsLst>
          <a:lin ang="16200000" scaled="0"/>
        </a:gradFill>
        <a:ln w="9525" cap="flat" cmpd="sng" algn="ctr">
          <a:solidFill>
            <a:schemeClr val="accent2">
              <a:hueOff val="4347125"/>
              <a:satOff val="-5422"/>
              <a:lumOff val="1275"/>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1387FCC0-A1D8-1C49-91A6-00847551FCD0}">
      <dsp:nvSpPr>
        <dsp:cNvPr id="0" name=""/>
        <dsp:cNvSpPr/>
      </dsp:nvSpPr>
      <dsp:spPr>
        <a:xfrm>
          <a:off x="5027268" y="664653"/>
          <a:ext cx="91198" cy="91198"/>
        </a:xfrm>
        <a:prstGeom prst="ellipse">
          <a:avLst/>
        </a:prstGeom>
        <a:gradFill rotWithShape="0">
          <a:gsLst>
            <a:gs pos="0">
              <a:schemeClr val="accent2">
                <a:hueOff val="4681520"/>
                <a:satOff val="-5839"/>
                <a:lumOff val="1373"/>
                <a:alphaOff val="0"/>
                <a:tint val="100000"/>
                <a:shade val="100000"/>
                <a:satMod val="130000"/>
              </a:schemeClr>
            </a:gs>
            <a:gs pos="100000">
              <a:schemeClr val="accent2">
                <a:hueOff val="4681520"/>
                <a:satOff val="-5839"/>
                <a:lumOff val="1373"/>
                <a:alphaOff val="0"/>
                <a:tint val="50000"/>
                <a:shade val="100000"/>
                <a:satMod val="350000"/>
              </a:schemeClr>
            </a:gs>
          </a:gsLst>
          <a:lin ang="16200000" scaled="0"/>
        </a:gradFill>
        <a:ln w="9525" cap="flat" cmpd="sng" algn="ctr">
          <a:solidFill>
            <a:schemeClr val="accent2">
              <a:hueOff val="4681520"/>
              <a:satOff val="-5839"/>
              <a:lumOff val="1373"/>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CA5B31DC-C56C-AE41-93DE-40368BEFF09A}">
      <dsp:nvSpPr>
        <dsp:cNvPr id="0" name=""/>
        <dsp:cNvSpPr/>
      </dsp:nvSpPr>
      <dsp:spPr>
        <a:xfrm>
          <a:off x="1692765" y="5217209"/>
          <a:ext cx="1964923" cy="526943"/>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5909"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Invite to camp</a:t>
          </a:r>
          <a:endParaRPr lang="en-US" sz="1600" kern="1200" dirty="0"/>
        </a:p>
      </dsp:txBody>
      <dsp:txXfrm>
        <a:off x="1718488" y="5242932"/>
        <a:ext cx="1913477" cy="475497"/>
      </dsp:txXfrm>
    </dsp:sp>
    <dsp:sp modelId="{50F93F85-5B57-C344-B16A-59FA4F7902FC}">
      <dsp:nvSpPr>
        <dsp:cNvPr id="0" name=""/>
        <dsp:cNvSpPr/>
      </dsp:nvSpPr>
      <dsp:spPr>
        <a:xfrm>
          <a:off x="1147803" y="4700947"/>
          <a:ext cx="911352" cy="910922"/>
        </a:xfrm>
        <a:prstGeom prst="ellipse">
          <a:avLst/>
        </a:prstGeom>
        <a:solidFill>
          <a:schemeClr val="accent2">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EDA327B-0A81-A54E-B831-CBCA4547BBD0}">
      <dsp:nvSpPr>
        <dsp:cNvPr id="0" name=""/>
        <dsp:cNvSpPr/>
      </dsp:nvSpPr>
      <dsp:spPr>
        <a:xfrm>
          <a:off x="3419168" y="4594408"/>
          <a:ext cx="1964923" cy="526943"/>
        </a:xfrm>
        <a:prstGeom prst="roundRect">
          <a:avLst/>
        </a:prstGeom>
        <a:gradFill rotWithShape="0">
          <a:gsLst>
            <a:gs pos="0">
              <a:schemeClr val="accent2">
                <a:hueOff val="1170380"/>
                <a:satOff val="-1460"/>
                <a:lumOff val="343"/>
                <a:alphaOff val="0"/>
                <a:tint val="100000"/>
                <a:shade val="100000"/>
                <a:satMod val="130000"/>
              </a:schemeClr>
            </a:gs>
            <a:gs pos="100000">
              <a:schemeClr val="accent2">
                <a:hueOff val="1170380"/>
                <a:satOff val="-1460"/>
                <a:lumOff val="343"/>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5909"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Visit Camp</a:t>
          </a:r>
          <a:endParaRPr lang="en-US" sz="1600" kern="1200" dirty="0"/>
        </a:p>
      </dsp:txBody>
      <dsp:txXfrm>
        <a:off x="3444891" y="4620131"/>
        <a:ext cx="1913477" cy="475497"/>
      </dsp:txXfrm>
    </dsp:sp>
    <dsp:sp modelId="{0D2F44C2-5AD5-8C46-99D8-A7BE04C66AA0}">
      <dsp:nvSpPr>
        <dsp:cNvPr id="0" name=""/>
        <dsp:cNvSpPr/>
      </dsp:nvSpPr>
      <dsp:spPr>
        <a:xfrm>
          <a:off x="2874206" y="4078145"/>
          <a:ext cx="911352" cy="910922"/>
        </a:xfrm>
        <a:prstGeom prst="ellipse">
          <a:avLst/>
        </a:prstGeom>
        <a:solidFill>
          <a:schemeClr val="accent2">
            <a:tint val="50000"/>
            <a:hueOff val="1250719"/>
            <a:satOff val="-1118"/>
            <a:lumOff val="3"/>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183FE144-E028-6742-9795-0065EFCF103E}">
      <dsp:nvSpPr>
        <dsp:cNvPr id="0" name=""/>
        <dsp:cNvSpPr/>
      </dsp:nvSpPr>
      <dsp:spPr>
        <a:xfrm>
          <a:off x="4355393" y="3694441"/>
          <a:ext cx="1964923" cy="526943"/>
        </a:xfrm>
        <a:prstGeom prst="roundRect">
          <a:avLst/>
        </a:prstGeom>
        <a:gradFill rotWithShape="0">
          <a:gsLst>
            <a:gs pos="0">
              <a:schemeClr val="accent2">
                <a:hueOff val="2340760"/>
                <a:satOff val="-2919"/>
                <a:lumOff val="686"/>
                <a:alphaOff val="0"/>
                <a:tint val="100000"/>
                <a:shade val="100000"/>
                <a:satMod val="130000"/>
              </a:schemeClr>
            </a:gs>
            <a:gs pos="100000">
              <a:schemeClr val="accent2">
                <a:hueOff val="2340760"/>
                <a:satOff val="-2919"/>
                <a:lumOff val="686"/>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5909"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Follow-up Coffee</a:t>
          </a:r>
          <a:endParaRPr lang="en-US" sz="1600" kern="1200" dirty="0"/>
        </a:p>
      </dsp:txBody>
      <dsp:txXfrm>
        <a:off x="4381116" y="3720164"/>
        <a:ext cx="1913477" cy="475497"/>
      </dsp:txXfrm>
    </dsp:sp>
    <dsp:sp modelId="{1CFD11E4-7389-9744-B5E5-E93DE10F84A7}">
      <dsp:nvSpPr>
        <dsp:cNvPr id="0" name=""/>
        <dsp:cNvSpPr/>
      </dsp:nvSpPr>
      <dsp:spPr>
        <a:xfrm>
          <a:off x="3810431" y="3178178"/>
          <a:ext cx="911352" cy="910922"/>
        </a:xfrm>
        <a:prstGeom prst="ellipse">
          <a:avLst/>
        </a:prstGeom>
        <a:solidFill>
          <a:schemeClr val="accent2">
            <a:tint val="50000"/>
            <a:hueOff val="2501437"/>
            <a:satOff val="-2237"/>
            <a:lumOff val="6"/>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1782DC2D-E0A7-2B49-8D9B-2538F9E9D8A6}">
      <dsp:nvSpPr>
        <dsp:cNvPr id="0" name=""/>
        <dsp:cNvSpPr/>
      </dsp:nvSpPr>
      <dsp:spPr>
        <a:xfrm>
          <a:off x="4844551" y="2537575"/>
          <a:ext cx="1964923" cy="526943"/>
        </a:xfrm>
        <a:prstGeom prst="roundRect">
          <a:avLst/>
        </a:prstGeom>
        <a:gradFill rotWithShape="0">
          <a:gsLst>
            <a:gs pos="0">
              <a:schemeClr val="accent2">
                <a:hueOff val="3511140"/>
                <a:satOff val="-4379"/>
                <a:lumOff val="1030"/>
                <a:alphaOff val="0"/>
                <a:tint val="100000"/>
                <a:shade val="100000"/>
                <a:satMod val="130000"/>
              </a:schemeClr>
            </a:gs>
            <a:gs pos="100000">
              <a:schemeClr val="accent2">
                <a:hueOff val="3511140"/>
                <a:satOff val="-4379"/>
                <a:lumOff val="103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5909"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Proposal </a:t>
          </a:r>
          <a:endParaRPr lang="en-US" sz="1600" kern="1200" dirty="0"/>
        </a:p>
      </dsp:txBody>
      <dsp:txXfrm>
        <a:off x="4870274" y="2563298"/>
        <a:ext cx="1913477" cy="475497"/>
      </dsp:txXfrm>
    </dsp:sp>
    <dsp:sp modelId="{1073D4AC-6B07-3F47-9E5B-F7E09FFE6933}">
      <dsp:nvSpPr>
        <dsp:cNvPr id="0" name=""/>
        <dsp:cNvSpPr/>
      </dsp:nvSpPr>
      <dsp:spPr>
        <a:xfrm>
          <a:off x="4299589" y="2021312"/>
          <a:ext cx="911352" cy="910922"/>
        </a:xfrm>
        <a:prstGeom prst="ellipse">
          <a:avLst/>
        </a:prstGeom>
        <a:solidFill>
          <a:schemeClr val="accent2">
            <a:tint val="50000"/>
            <a:hueOff val="3752156"/>
            <a:satOff val="-3355"/>
            <a:lumOff val="1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A8682F2B-5234-7743-B7B8-0FF82A6301D1}">
      <dsp:nvSpPr>
        <dsp:cNvPr id="0" name=""/>
        <dsp:cNvSpPr/>
      </dsp:nvSpPr>
      <dsp:spPr>
        <a:xfrm>
          <a:off x="5116872" y="1359894"/>
          <a:ext cx="1964923" cy="526943"/>
        </a:xfrm>
        <a:prstGeom prst="roundRect">
          <a:avLst/>
        </a:prstGeom>
        <a:gradFill rotWithShape="0">
          <a:gsLst>
            <a:gs pos="0">
              <a:schemeClr val="accent2">
                <a:hueOff val="4681520"/>
                <a:satOff val="-5839"/>
                <a:lumOff val="1373"/>
                <a:alphaOff val="0"/>
                <a:tint val="100000"/>
                <a:shade val="100000"/>
                <a:satMod val="130000"/>
              </a:schemeClr>
            </a:gs>
            <a:gs pos="100000">
              <a:schemeClr val="accent2">
                <a:hueOff val="4681520"/>
                <a:satOff val="-5839"/>
                <a:lumOff val="1373"/>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5909"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Solicit</a:t>
          </a:r>
          <a:endParaRPr lang="en-US" sz="1600" kern="1200" dirty="0"/>
        </a:p>
      </dsp:txBody>
      <dsp:txXfrm>
        <a:off x="5142595" y="1385617"/>
        <a:ext cx="1913477" cy="475497"/>
      </dsp:txXfrm>
    </dsp:sp>
    <dsp:sp modelId="{337FDFF7-139D-644C-A105-EAFEC5E7313B}">
      <dsp:nvSpPr>
        <dsp:cNvPr id="0" name=""/>
        <dsp:cNvSpPr/>
      </dsp:nvSpPr>
      <dsp:spPr>
        <a:xfrm>
          <a:off x="4571911" y="843632"/>
          <a:ext cx="911352" cy="910922"/>
        </a:xfrm>
        <a:prstGeom prst="ellipse">
          <a:avLst/>
        </a:prstGeom>
        <a:solidFill>
          <a:schemeClr val="accent2">
            <a:tint val="50000"/>
            <a:hueOff val="5002875"/>
            <a:satOff val="-4473"/>
            <a:lumOff val="13"/>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CE910B-10A4-5E41-A29B-12E0C03C0226}">
      <dsp:nvSpPr>
        <dsp:cNvPr id="0" name=""/>
        <dsp:cNvSpPr/>
      </dsp:nvSpPr>
      <dsp:spPr>
        <a:xfrm>
          <a:off x="2743200" y="0"/>
          <a:ext cx="2743199" cy="1508654"/>
        </a:xfrm>
        <a:prstGeom prst="trapezoid">
          <a:avLst>
            <a:gd name="adj" fmla="val 90915"/>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2133600">
            <a:lnSpc>
              <a:spcPct val="90000"/>
            </a:lnSpc>
            <a:spcBef>
              <a:spcPct val="0"/>
            </a:spcBef>
            <a:spcAft>
              <a:spcPct val="35000"/>
            </a:spcAft>
          </a:pPr>
          <a:r>
            <a:rPr lang="en-US" sz="4800" kern="1200" dirty="0" smtClean="0"/>
            <a:t>One $100K</a:t>
          </a:r>
          <a:endParaRPr lang="en-US" sz="4800" kern="1200" dirty="0"/>
        </a:p>
      </dsp:txBody>
      <dsp:txXfrm>
        <a:off x="2743200" y="0"/>
        <a:ext cx="2743199" cy="1508654"/>
      </dsp:txXfrm>
    </dsp:sp>
    <dsp:sp modelId="{452882C7-6F5A-8641-9DEF-B1ED35DB3303}">
      <dsp:nvSpPr>
        <dsp:cNvPr id="0" name=""/>
        <dsp:cNvSpPr/>
      </dsp:nvSpPr>
      <dsp:spPr>
        <a:xfrm>
          <a:off x="1371600" y="1508654"/>
          <a:ext cx="5486399" cy="1508654"/>
        </a:xfrm>
        <a:prstGeom prst="trapezoid">
          <a:avLst>
            <a:gd name="adj" fmla="val 90915"/>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2133600">
            <a:lnSpc>
              <a:spcPct val="90000"/>
            </a:lnSpc>
            <a:spcBef>
              <a:spcPct val="0"/>
            </a:spcBef>
            <a:spcAft>
              <a:spcPct val="35000"/>
            </a:spcAft>
          </a:pPr>
          <a:r>
            <a:rPr lang="en-US" sz="4800" kern="1200" dirty="0" smtClean="0"/>
            <a:t>Some $1K</a:t>
          </a:r>
          <a:endParaRPr lang="en-US" sz="4800" kern="1200" dirty="0"/>
        </a:p>
      </dsp:txBody>
      <dsp:txXfrm>
        <a:off x="2331720" y="1508654"/>
        <a:ext cx="3566160" cy="1508654"/>
      </dsp:txXfrm>
    </dsp:sp>
    <dsp:sp modelId="{2CA70996-9D66-7343-A332-5671628451DF}">
      <dsp:nvSpPr>
        <dsp:cNvPr id="0" name=""/>
        <dsp:cNvSpPr/>
      </dsp:nvSpPr>
      <dsp:spPr>
        <a:xfrm>
          <a:off x="0" y="3017308"/>
          <a:ext cx="8229600" cy="1508654"/>
        </a:xfrm>
        <a:prstGeom prst="trapezoid">
          <a:avLst>
            <a:gd name="adj" fmla="val 90915"/>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2133600">
            <a:lnSpc>
              <a:spcPct val="90000"/>
            </a:lnSpc>
            <a:spcBef>
              <a:spcPct val="0"/>
            </a:spcBef>
            <a:spcAft>
              <a:spcPct val="35000"/>
            </a:spcAft>
          </a:pPr>
          <a:r>
            <a:rPr lang="en-US" sz="4800" kern="1200" dirty="0" smtClean="0"/>
            <a:t>Many, many $100 gifts from Camp Fans</a:t>
          </a:r>
          <a:endParaRPr lang="en-US" sz="4800" kern="1200" dirty="0"/>
        </a:p>
      </dsp:txBody>
      <dsp:txXfrm>
        <a:off x="1440179" y="3017308"/>
        <a:ext cx="5349240" cy="15086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CE910B-10A4-5E41-A29B-12E0C03C0226}">
      <dsp:nvSpPr>
        <dsp:cNvPr id="0" name=""/>
        <dsp:cNvSpPr/>
      </dsp:nvSpPr>
      <dsp:spPr>
        <a:xfrm>
          <a:off x="2743200" y="0"/>
          <a:ext cx="2743199" cy="1508654"/>
        </a:xfrm>
        <a:prstGeom prst="trapezoid">
          <a:avLst>
            <a:gd name="adj" fmla="val 90915"/>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2133600">
            <a:lnSpc>
              <a:spcPct val="90000"/>
            </a:lnSpc>
            <a:spcBef>
              <a:spcPct val="0"/>
            </a:spcBef>
            <a:spcAft>
              <a:spcPct val="35000"/>
            </a:spcAft>
          </a:pPr>
          <a:r>
            <a:rPr lang="en-US" sz="4800" kern="1200" dirty="0" smtClean="0"/>
            <a:t>One $100K</a:t>
          </a:r>
          <a:endParaRPr lang="en-US" sz="4800" kern="1200" dirty="0"/>
        </a:p>
      </dsp:txBody>
      <dsp:txXfrm>
        <a:off x="2743200" y="0"/>
        <a:ext cx="2743199" cy="1508654"/>
      </dsp:txXfrm>
    </dsp:sp>
    <dsp:sp modelId="{452882C7-6F5A-8641-9DEF-B1ED35DB3303}">
      <dsp:nvSpPr>
        <dsp:cNvPr id="0" name=""/>
        <dsp:cNvSpPr/>
      </dsp:nvSpPr>
      <dsp:spPr>
        <a:xfrm>
          <a:off x="1371600" y="1508654"/>
          <a:ext cx="5486399" cy="1508654"/>
        </a:xfrm>
        <a:prstGeom prst="trapezoid">
          <a:avLst>
            <a:gd name="adj" fmla="val 90915"/>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2133600">
            <a:lnSpc>
              <a:spcPct val="90000"/>
            </a:lnSpc>
            <a:spcBef>
              <a:spcPct val="0"/>
            </a:spcBef>
            <a:spcAft>
              <a:spcPct val="35000"/>
            </a:spcAft>
          </a:pPr>
          <a:r>
            <a:rPr lang="en-US" sz="4800" kern="1200" dirty="0" smtClean="0"/>
            <a:t>Some $1K</a:t>
          </a:r>
          <a:endParaRPr lang="en-US" sz="4800" kern="1200" dirty="0"/>
        </a:p>
      </dsp:txBody>
      <dsp:txXfrm>
        <a:off x="2331720" y="1508654"/>
        <a:ext cx="3566160" cy="1508654"/>
      </dsp:txXfrm>
    </dsp:sp>
    <dsp:sp modelId="{2CA70996-9D66-7343-A332-5671628451DF}">
      <dsp:nvSpPr>
        <dsp:cNvPr id="0" name=""/>
        <dsp:cNvSpPr/>
      </dsp:nvSpPr>
      <dsp:spPr>
        <a:xfrm>
          <a:off x="0" y="3017308"/>
          <a:ext cx="8229600" cy="1508654"/>
        </a:xfrm>
        <a:prstGeom prst="trapezoid">
          <a:avLst>
            <a:gd name="adj" fmla="val 90915"/>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2133600">
            <a:lnSpc>
              <a:spcPct val="90000"/>
            </a:lnSpc>
            <a:spcBef>
              <a:spcPct val="0"/>
            </a:spcBef>
            <a:spcAft>
              <a:spcPct val="35000"/>
            </a:spcAft>
          </a:pPr>
          <a:r>
            <a:rPr lang="en-US" sz="4800" kern="1200" dirty="0" smtClean="0"/>
            <a:t>Many, many $100 gifts from Camp Fans</a:t>
          </a:r>
          <a:endParaRPr lang="en-US" sz="4800" kern="1200" dirty="0"/>
        </a:p>
      </dsp:txBody>
      <dsp:txXfrm>
        <a:off x="1440179" y="3017308"/>
        <a:ext cx="5349240" cy="15086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CE910B-10A4-5E41-A29B-12E0C03C0226}">
      <dsp:nvSpPr>
        <dsp:cNvPr id="0" name=""/>
        <dsp:cNvSpPr/>
      </dsp:nvSpPr>
      <dsp:spPr>
        <a:xfrm>
          <a:off x="2743200" y="0"/>
          <a:ext cx="2743199" cy="1508654"/>
        </a:xfrm>
        <a:prstGeom prst="trapezoid">
          <a:avLst>
            <a:gd name="adj" fmla="val 90915"/>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2133600">
            <a:lnSpc>
              <a:spcPct val="90000"/>
            </a:lnSpc>
            <a:spcBef>
              <a:spcPct val="0"/>
            </a:spcBef>
            <a:spcAft>
              <a:spcPct val="35000"/>
            </a:spcAft>
          </a:pPr>
          <a:r>
            <a:rPr lang="en-US" sz="4800" kern="1200" dirty="0" smtClean="0"/>
            <a:t>One $100K</a:t>
          </a:r>
          <a:endParaRPr lang="en-US" sz="4800" kern="1200" dirty="0"/>
        </a:p>
      </dsp:txBody>
      <dsp:txXfrm>
        <a:off x="2743200" y="0"/>
        <a:ext cx="2743199" cy="1508654"/>
      </dsp:txXfrm>
    </dsp:sp>
    <dsp:sp modelId="{452882C7-6F5A-8641-9DEF-B1ED35DB3303}">
      <dsp:nvSpPr>
        <dsp:cNvPr id="0" name=""/>
        <dsp:cNvSpPr/>
      </dsp:nvSpPr>
      <dsp:spPr>
        <a:xfrm>
          <a:off x="1371600" y="1508654"/>
          <a:ext cx="5486399" cy="1508654"/>
        </a:xfrm>
        <a:prstGeom prst="trapezoid">
          <a:avLst>
            <a:gd name="adj" fmla="val 90915"/>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2133600">
            <a:lnSpc>
              <a:spcPct val="90000"/>
            </a:lnSpc>
            <a:spcBef>
              <a:spcPct val="0"/>
            </a:spcBef>
            <a:spcAft>
              <a:spcPct val="35000"/>
            </a:spcAft>
          </a:pPr>
          <a:r>
            <a:rPr lang="en-US" sz="4800" kern="1200" dirty="0" smtClean="0"/>
            <a:t>Some $1K</a:t>
          </a:r>
          <a:endParaRPr lang="en-US" sz="4800" kern="1200" dirty="0"/>
        </a:p>
      </dsp:txBody>
      <dsp:txXfrm>
        <a:off x="2331720" y="1508654"/>
        <a:ext cx="3566160" cy="1508654"/>
      </dsp:txXfrm>
    </dsp:sp>
    <dsp:sp modelId="{2CA70996-9D66-7343-A332-5671628451DF}">
      <dsp:nvSpPr>
        <dsp:cNvPr id="0" name=""/>
        <dsp:cNvSpPr/>
      </dsp:nvSpPr>
      <dsp:spPr>
        <a:xfrm>
          <a:off x="0" y="3017308"/>
          <a:ext cx="8229600" cy="1508654"/>
        </a:xfrm>
        <a:prstGeom prst="trapezoid">
          <a:avLst>
            <a:gd name="adj" fmla="val 90915"/>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2133600">
            <a:lnSpc>
              <a:spcPct val="90000"/>
            </a:lnSpc>
            <a:spcBef>
              <a:spcPct val="0"/>
            </a:spcBef>
            <a:spcAft>
              <a:spcPct val="35000"/>
            </a:spcAft>
          </a:pPr>
          <a:r>
            <a:rPr lang="en-US" sz="4800" kern="1200" dirty="0" smtClean="0"/>
            <a:t>Many, many $100 gifts from Camp Fans</a:t>
          </a:r>
          <a:endParaRPr lang="en-US" sz="4800" kern="1200" dirty="0"/>
        </a:p>
      </dsp:txBody>
      <dsp:txXfrm>
        <a:off x="1440179" y="3017308"/>
        <a:ext cx="5349240" cy="150865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CE910B-10A4-5E41-A29B-12E0C03C0226}">
      <dsp:nvSpPr>
        <dsp:cNvPr id="0" name=""/>
        <dsp:cNvSpPr/>
      </dsp:nvSpPr>
      <dsp:spPr>
        <a:xfrm>
          <a:off x="2743200" y="0"/>
          <a:ext cx="2743199" cy="1508654"/>
        </a:xfrm>
        <a:prstGeom prst="trapezoid">
          <a:avLst>
            <a:gd name="adj" fmla="val 90915"/>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2743200" y="0"/>
        <a:ext cx="2743199" cy="1508654"/>
      </dsp:txXfrm>
    </dsp:sp>
    <dsp:sp modelId="{452882C7-6F5A-8641-9DEF-B1ED35DB3303}">
      <dsp:nvSpPr>
        <dsp:cNvPr id="0" name=""/>
        <dsp:cNvSpPr/>
      </dsp:nvSpPr>
      <dsp:spPr>
        <a:xfrm>
          <a:off x="1371600" y="1508654"/>
          <a:ext cx="5486399" cy="1508654"/>
        </a:xfrm>
        <a:prstGeom prst="trapezoid">
          <a:avLst>
            <a:gd name="adj" fmla="val 90915"/>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2331720" y="1508654"/>
        <a:ext cx="3566160" cy="1508654"/>
      </dsp:txXfrm>
    </dsp:sp>
    <dsp:sp modelId="{2CA70996-9D66-7343-A332-5671628451DF}">
      <dsp:nvSpPr>
        <dsp:cNvPr id="0" name=""/>
        <dsp:cNvSpPr/>
      </dsp:nvSpPr>
      <dsp:spPr>
        <a:xfrm>
          <a:off x="0" y="3017308"/>
          <a:ext cx="8229600" cy="1508654"/>
        </a:xfrm>
        <a:prstGeom prst="trapezoid">
          <a:avLst>
            <a:gd name="adj" fmla="val 90915"/>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1440179" y="3017308"/>
        <a:ext cx="5349240" cy="150865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1AA79D-E844-D94D-BD4F-F7C15FAEDE56}">
      <dsp:nvSpPr>
        <dsp:cNvPr id="0" name=""/>
        <dsp:cNvSpPr/>
      </dsp:nvSpPr>
      <dsp:spPr>
        <a:xfrm>
          <a:off x="534441" y="2430592"/>
          <a:ext cx="2121693" cy="1854627"/>
        </a:xfrm>
        <a:prstGeom prst="rightArrow">
          <a:avLst>
            <a:gd name="adj1" fmla="val 70000"/>
            <a:gd name="adj2" fmla="val 50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8255" rIns="16510"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smtClean="0"/>
            <a:t>Research</a:t>
          </a:r>
          <a:endParaRPr lang="en-US" sz="1300" kern="1200" dirty="0"/>
        </a:p>
        <a:p>
          <a:pPr marL="114300" lvl="1" indent="-114300" algn="l" defTabSz="577850">
            <a:lnSpc>
              <a:spcPct val="90000"/>
            </a:lnSpc>
            <a:spcBef>
              <a:spcPct val="0"/>
            </a:spcBef>
            <a:spcAft>
              <a:spcPct val="15000"/>
            </a:spcAft>
            <a:buChar char="••"/>
          </a:pPr>
          <a:r>
            <a:rPr lang="en-US" sz="1300" kern="1200" dirty="0" smtClean="0"/>
            <a:t>Pull reports</a:t>
          </a:r>
          <a:endParaRPr lang="en-US" sz="1300" kern="1200" dirty="0"/>
        </a:p>
        <a:p>
          <a:pPr marL="114300" lvl="1" indent="-114300" algn="l" defTabSz="577850">
            <a:lnSpc>
              <a:spcPct val="90000"/>
            </a:lnSpc>
            <a:spcBef>
              <a:spcPct val="0"/>
            </a:spcBef>
            <a:spcAft>
              <a:spcPct val="15000"/>
            </a:spcAft>
            <a:buChar char="••"/>
          </a:pPr>
          <a:r>
            <a:rPr lang="en-US" sz="1300" kern="1200" dirty="0" smtClean="0"/>
            <a:t>Segment</a:t>
          </a:r>
          <a:endParaRPr lang="en-US" sz="1300" kern="1200" dirty="0"/>
        </a:p>
      </dsp:txBody>
      <dsp:txXfrm>
        <a:off x="1064865" y="2708786"/>
        <a:ext cx="1034326" cy="1298239"/>
      </dsp:txXfrm>
    </dsp:sp>
    <dsp:sp modelId="{6A88BD05-1D63-404D-BCCB-018DB402850E}">
      <dsp:nvSpPr>
        <dsp:cNvPr id="0" name=""/>
        <dsp:cNvSpPr/>
      </dsp:nvSpPr>
      <dsp:spPr>
        <a:xfrm>
          <a:off x="4018" y="2827482"/>
          <a:ext cx="1060846" cy="1060846"/>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Identify</a:t>
          </a:r>
          <a:endParaRPr lang="en-US" sz="1600" kern="1200" dirty="0"/>
        </a:p>
      </dsp:txBody>
      <dsp:txXfrm>
        <a:off x="159375" y="2982839"/>
        <a:ext cx="750132" cy="750132"/>
      </dsp:txXfrm>
    </dsp:sp>
    <dsp:sp modelId="{D07EE2FC-89BC-7341-BA1D-D52A122ABE86}">
      <dsp:nvSpPr>
        <dsp:cNvPr id="0" name=""/>
        <dsp:cNvSpPr/>
      </dsp:nvSpPr>
      <dsp:spPr>
        <a:xfrm>
          <a:off x="3319164" y="2430592"/>
          <a:ext cx="2121693" cy="1854627"/>
        </a:xfrm>
        <a:prstGeom prst="rightArrow">
          <a:avLst>
            <a:gd name="adj1" fmla="val 70000"/>
            <a:gd name="adj2" fmla="val 50000"/>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8255" rIns="16510"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smtClean="0"/>
            <a:t>Capacity</a:t>
          </a:r>
          <a:endParaRPr lang="en-US" sz="1300" kern="1200" dirty="0"/>
        </a:p>
        <a:p>
          <a:pPr marL="114300" lvl="1" indent="-114300" algn="l" defTabSz="577850">
            <a:lnSpc>
              <a:spcPct val="90000"/>
            </a:lnSpc>
            <a:spcBef>
              <a:spcPct val="0"/>
            </a:spcBef>
            <a:spcAft>
              <a:spcPct val="15000"/>
            </a:spcAft>
            <a:buChar char="••"/>
          </a:pPr>
          <a:r>
            <a:rPr lang="en-US" sz="1300" kern="1200" dirty="0" smtClean="0"/>
            <a:t>Motivation</a:t>
          </a:r>
          <a:endParaRPr lang="en-US" sz="1300" kern="1200" dirty="0"/>
        </a:p>
        <a:p>
          <a:pPr marL="114300" lvl="1" indent="-114300" algn="l" defTabSz="577850">
            <a:lnSpc>
              <a:spcPct val="90000"/>
            </a:lnSpc>
            <a:spcBef>
              <a:spcPct val="0"/>
            </a:spcBef>
            <a:spcAft>
              <a:spcPct val="15000"/>
            </a:spcAft>
            <a:buChar char="••"/>
          </a:pPr>
          <a:r>
            <a:rPr lang="en-US" sz="1300" kern="1200" dirty="0" smtClean="0"/>
            <a:t>Relationship</a:t>
          </a:r>
          <a:endParaRPr lang="en-US" sz="1300" kern="1200" dirty="0"/>
        </a:p>
      </dsp:txBody>
      <dsp:txXfrm>
        <a:off x="3849588" y="2708786"/>
        <a:ext cx="1034326" cy="1298239"/>
      </dsp:txXfrm>
    </dsp:sp>
    <dsp:sp modelId="{04007F74-8592-7443-868D-AE705AF76CFC}">
      <dsp:nvSpPr>
        <dsp:cNvPr id="0" name=""/>
        <dsp:cNvSpPr/>
      </dsp:nvSpPr>
      <dsp:spPr>
        <a:xfrm>
          <a:off x="2788741" y="2827482"/>
          <a:ext cx="1060846" cy="1060846"/>
        </a:xfrm>
        <a:prstGeom prst="ellips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Qualify</a:t>
          </a:r>
          <a:endParaRPr lang="en-US" sz="1600" kern="1200" dirty="0"/>
        </a:p>
      </dsp:txBody>
      <dsp:txXfrm>
        <a:off x="2944098" y="2982839"/>
        <a:ext cx="750132" cy="750132"/>
      </dsp:txXfrm>
    </dsp:sp>
    <dsp:sp modelId="{446E4D49-1FC3-554F-AE63-1E5D5B17DAB3}">
      <dsp:nvSpPr>
        <dsp:cNvPr id="0" name=""/>
        <dsp:cNvSpPr/>
      </dsp:nvSpPr>
      <dsp:spPr>
        <a:xfrm>
          <a:off x="6103887" y="2430592"/>
          <a:ext cx="2121693" cy="1854627"/>
        </a:xfrm>
        <a:prstGeom prst="rightArrow">
          <a:avLst>
            <a:gd name="adj1" fmla="val 70000"/>
            <a:gd name="adj2" fmla="val 50000"/>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8255" rIns="16510"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smtClean="0"/>
            <a:t>Interests</a:t>
          </a:r>
          <a:endParaRPr lang="en-US" sz="1300" kern="1200" dirty="0"/>
        </a:p>
        <a:p>
          <a:pPr marL="114300" lvl="1" indent="-114300" algn="l" defTabSz="577850">
            <a:lnSpc>
              <a:spcPct val="90000"/>
            </a:lnSpc>
            <a:spcBef>
              <a:spcPct val="0"/>
            </a:spcBef>
            <a:spcAft>
              <a:spcPct val="15000"/>
            </a:spcAft>
            <a:buChar char="••"/>
          </a:pPr>
          <a:r>
            <a:rPr lang="en-US" sz="1300" kern="1200" dirty="0" smtClean="0"/>
            <a:t>Bring closer</a:t>
          </a:r>
          <a:endParaRPr lang="en-US" sz="1300" kern="1200" dirty="0"/>
        </a:p>
        <a:p>
          <a:pPr marL="114300" lvl="1" indent="-114300" algn="l" defTabSz="577850">
            <a:lnSpc>
              <a:spcPct val="90000"/>
            </a:lnSpc>
            <a:spcBef>
              <a:spcPct val="0"/>
            </a:spcBef>
            <a:spcAft>
              <a:spcPct val="15000"/>
            </a:spcAft>
            <a:buChar char="••"/>
          </a:pPr>
          <a:r>
            <a:rPr lang="en-US" sz="1300" kern="1200" dirty="0" smtClean="0"/>
            <a:t>Involve</a:t>
          </a:r>
          <a:endParaRPr lang="en-US" sz="1300" kern="1200" dirty="0"/>
        </a:p>
      </dsp:txBody>
      <dsp:txXfrm>
        <a:off x="6634311" y="2708786"/>
        <a:ext cx="1034326" cy="1298239"/>
      </dsp:txXfrm>
    </dsp:sp>
    <dsp:sp modelId="{63F1D7E0-A75B-A34F-9B77-9227B03F4B5E}">
      <dsp:nvSpPr>
        <dsp:cNvPr id="0" name=""/>
        <dsp:cNvSpPr/>
      </dsp:nvSpPr>
      <dsp:spPr>
        <a:xfrm>
          <a:off x="5573464" y="2827482"/>
          <a:ext cx="1060846" cy="1060846"/>
        </a:xfrm>
        <a:prstGeom prst="ellipse">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Cultivate</a:t>
          </a:r>
          <a:endParaRPr lang="en-US" sz="1600" kern="1200" dirty="0"/>
        </a:p>
      </dsp:txBody>
      <dsp:txXfrm>
        <a:off x="5728821" y="2982839"/>
        <a:ext cx="750132" cy="75013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F039BE-636E-8943-B348-453EBA23FE48}">
      <dsp:nvSpPr>
        <dsp:cNvPr id="0" name=""/>
        <dsp:cNvSpPr/>
      </dsp:nvSpPr>
      <dsp:spPr>
        <a:xfrm>
          <a:off x="387282" y="0"/>
          <a:ext cx="4389206" cy="2739722"/>
        </a:xfrm>
        <a:prstGeom prst="rightArrow">
          <a:avLst/>
        </a:prstGeom>
        <a:solidFill>
          <a:schemeClr val="accent4">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300D21F1-896E-B24D-B4F7-8063425D581E}">
      <dsp:nvSpPr>
        <dsp:cNvPr id="0" name=""/>
        <dsp:cNvSpPr/>
      </dsp:nvSpPr>
      <dsp:spPr>
        <a:xfrm>
          <a:off x="3344" y="821916"/>
          <a:ext cx="1603716" cy="1095888"/>
        </a:xfrm>
        <a:prstGeom prst="roundRect">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Ask</a:t>
          </a:r>
          <a:endParaRPr lang="en-US" sz="2900" kern="1200" dirty="0"/>
        </a:p>
      </dsp:txBody>
      <dsp:txXfrm>
        <a:off x="56841" y="875413"/>
        <a:ext cx="1496722" cy="988894"/>
      </dsp:txXfrm>
    </dsp:sp>
    <dsp:sp modelId="{6D1A689F-CEAC-A642-B048-F3D4393E4BD6}">
      <dsp:nvSpPr>
        <dsp:cNvPr id="0" name=""/>
        <dsp:cNvSpPr/>
      </dsp:nvSpPr>
      <dsp:spPr>
        <a:xfrm>
          <a:off x="1780027" y="821916"/>
          <a:ext cx="1603716" cy="1095888"/>
        </a:xfrm>
        <a:prstGeom prst="roundRect">
          <a:avLst/>
        </a:prstGeom>
        <a:gradFill rotWithShape="0">
          <a:gsLst>
            <a:gs pos="0">
              <a:schemeClr val="accent4">
                <a:hueOff val="-2232386"/>
                <a:satOff val="13449"/>
                <a:lumOff val="1078"/>
                <a:alphaOff val="0"/>
                <a:tint val="100000"/>
                <a:shade val="100000"/>
                <a:satMod val="130000"/>
              </a:schemeClr>
            </a:gs>
            <a:gs pos="100000">
              <a:schemeClr val="accent4">
                <a:hueOff val="-2232386"/>
                <a:satOff val="13449"/>
                <a:lumOff val="1078"/>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Thank</a:t>
          </a:r>
          <a:endParaRPr lang="en-US" sz="2900" kern="1200" dirty="0"/>
        </a:p>
      </dsp:txBody>
      <dsp:txXfrm>
        <a:off x="1833524" y="875413"/>
        <a:ext cx="1496722" cy="988894"/>
      </dsp:txXfrm>
    </dsp:sp>
    <dsp:sp modelId="{8DB73C5C-A60C-D04A-9A39-2E373E535D48}">
      <dsp:nvSpPr>
        <dsp:cNvPr id="0" name=""/>
        <dsp:cNvSpPr/>
      </dsp:nvSpPr>
      <dsp:spPr>
        <a:xfrm>
          <a:off x="3556710" y="821916"/>
          <a:ext cx="1603716" cy="1095888"/>
        </a:xfrm>
        <a:prstGeom prst="roundRect">
          <a:avLst/>
        </a:prstGeom>
        <a:gradFill rotWithShape="0">
          <a:gsLst>
            <a:gs pos="0">
              <a:schemeClr val="accent4">
                <a:hueOff val="-4464771"/>
                <a:satOff val="26899"/>
                <a:lumOff val="2156"/>
                <a:alphaOff val="0"/>
                <a:tint val="100000"/>
                <a:shade val="100000"/>
                <a:satMod val="130000"/>
              </a:schemeClr>
            </a:gs>
            <a:gs pos="100000">
              <a:schemeClr val="accent4">
                <a:hueOff val="-4464771"/>
                <a:satOff val="26899"/>
                <a:lumOff val="2156"/>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Steward</a:t>
          </a:r>
          <a:endParaRPr lang="en-US" sz="2900" kern="1200" dirty="0"/>
        </a:p>
      </dsp:txBody>
      <dsp:txXfrm>
        <a:off x="3610207" y="875413"/>
        <a:ext cx="1496722" cy="98889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1AA79D-E844-D94D-BD4F-F7C15FAEDE56}">
      <dsp:nvSpPr>
        <dsp:cNvPr id="0" name=""/>
        <dsp:cNvSpPr/>
      </dsp:nvSpPr>
      <dsp:spPr>
        <a:xfrm>
          <a:off x="534441" y="2430592"/>
          <a:ext cx="2121693" cy="1854627"/>
        </a:xfrm>
        <a:prstGeom prst="rightArrow">
          <a:avLst>
            <a:gd name="adj1" fmla="val 70000"/>
            <a:gd name="adj2" fmla="val 50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8255" rIns="16510"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smtClean="0"/>
            <a:t>Segment</a:t>
          </a:r>
          <a:endParaRPr lang="en-US" sz="1300" kern="1200" dirty="0"/>
        </a:p>
        <a:p>
          <a:pPr marL="114300" lvl="1" indent="-114300" algn="l" defTabSz="577850">
            <a:lnSpc>
              <a:spcPct val="90000"/>
            </a:lnSpc>
            <a:spcBef>
              <a:spcPct val="0"/>
            </a:spcBef>
            <a:spcAft>
              <a:spcPct val="15000"/>
            </a:spcAft>
            <a:buChar char="••"/>
          </a:pPr>
          <a:r>
            <a:rPr lang="en-US" sz="1300" kern="1200" dirty="0" smtClean="0"/>
            <a:t>Research</a:t>
          </a:r>
          <a:endParaRPr lang="en-US" sz="1300" kern="1200" dirty="0"/>
        </a:p>
        <a:p>
          <a:pPr marL="114300" lvl="1" indent="-114300" algn="l" defTabSz="577850">
            <a:lnSpc>
              <a:spcPct val="90000"/>
            </a:lnSpc>
            <a:spcBef>
              <a:spcPct val="0"/>
            </a:spcBef>
            <a:spcAft>
              <a:spcPct val="15000"/>
            </a:spcAft>
            <a:buChar char="••"/>
          </a:pPr>
          <a:r>
            <a:rPr lang="en-US" sz="1300" kern="1200" dirty="0" smtClean="0"/>
            <a:t>Pull reports</a:t>
          </a:r>
          <a:endParaRPr lang="en-US" sz="1300" kern="1200" dirty="0"/>
        </a:p>
      </dsp:txBody>
      <dsp:txXfrm>
        <a:off x="1064865" y="2708786"/>
        <a:ext cx="1034326" cy="1298239"/>
      </dsp:txXfrm>
    </dsp:sp>
    <dsp:sp modelId="{6A88BD05-1D63-404D-BCCB-018DB402850E}">
      <dsp:nvSpPr>
        <dsp:cNvPr id="0" name=""/>
        <dsp:cNvSpPr/>
      </dsp:nvSpPr>
      <dsp:spPr>
        <a:xfrm>
          <a:off x="4018" y="2827482"/>
          <a:ext cx="1060846" cy="1060846"/>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Identify</a:t>
          </a:r>
          <a:endParaRPr lang="en-US" sz="1600" kern="1200" dirty="0"/>
        </a:p>
      </dsp:txBody>
      <dsp:txXfrm>
        <a:off x="159375" y="2982839"/>
        <a:ext cx="750132" cy="750132"/>
      </dsp:txXfrm>
    </dsp:sp>
    <dsp:sp modelId="{D07EE2FC-89BC-7341-BA1D-D52A122ABE86}">
      <dsp:nvSpPr>
        <dsp:cNvPr id="0" name=""/>
        <dsp:cNvSpPr/>
      </dsp:nvSpPr>
      <dsp:spPr>
        <a:xfrm>
          <a:off x="3319164" y="2430592"/>
          <a:ext cx="2121693" cy="1854627"/>
        </a:xfrm>
        <a:prstGeom prst="rightArrow">
          <a:avLst>
            <a:gd name="adj1" fmla="val 70000"/>
            <a:gd name="adj2" fmla="val 50000"/>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8255" rIns="16510"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smtClean="0"/>
            <a:t>Capacity</a:t>
          </a:r>
          <a:endParaRPr lang="en-US" sz="1300" kern="1200" dirty="0"/>
        </a:p>
        <a:p>
          <a:pPr marL="114300" lvl="1" indent="-114300" algn="l" defTabSz="577850">
            <a:lnSpc>
              <a:spcPct val="90000"/>
            </a:lnSpc>
            <a:spcBef>
              <a:spcPct val="0"/>
            </a:spcBef>
            <a:spcAft>
              <a:spcPct val="15000"/>
            </a:spcAft>
            <a:buChar char="••"/>
          </a:pPr>
          <a:r>
            <a:rPr lang="en-US" sz="1300" kern="1200" dirty="0" smtClean="0"/>
            <a:t>Motivation</a:t>
          </a:r>
          <a:endParaRPr lang="en-US" sz="1300" kern="1200" dirty="0"/>
        </a:p>
        <a:p>
          <a:pPr marL="114300" lvl="1" indent="-114300" algn="l" defTabSz="577850">
            <a:lnSpc>
              <a:spcPct val="90000"/>
            </a:lnSpc>
            <a:spcBef>
              <a:spcPct val="0"/>
            </a:spcBef>
            <a:spcAft>
              <a:spcPct val="15000"/>
            </a:spcAft>
            <a:buChar char="••"/>
          </a:pPr>
          <a:r>
            <a:rPr lang="en-US" sz="1300" kern="1200" dirty="0" smtClean="0"/>
            <a:t>Relationship</a:t>
          </a:r>
          <a:endParaRPr lang="en-US" sz="1300" kern="1200" dirty="0"/>
        </a:p>
      </dsp:txBody>
      <dsp:txXfrm>
        <a:off x="3849588" y="2708786"/>
        <a:ext cx="1034326" cy="1298239"/>
      </dsp:txXfrm>
    </dsp:sp>
    <dsp:sp modelId="{04007F74-8592-7443-868D-AE705AF76CFC}">
      <dsp:nvSpPr>
        <dsp:cNvPr id="0" name=""/>
        <dsp:cNvSpPr/>
      </dsp:nvSpPr>
      <dsp:spPr>
        <a:xfrm>
          <a:off x="2788741" y="2827482"/>
          <a:ext cx="1060846" cy="1060846"/>
        </a:xfrm>
        <a:prstGeom prst="ellips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Qualify</a:t>
          </a:r>
          <a:endParaRPr lang="en-US" sz="1600" kern="1200" dirty="0"/>
        </a:p>
      </dsp:txBody>
      <dsp:txXfrm>
        <a:off x="2944098" y="2982839"/>
        <a:ext cx="750132" cy="750132"/>
      </dsp:txXfrm>
    </dsp:sp>
    <dsp:sp modelId="{446E4D49-1FC3-554F-AE63-1E5D5B17DAB3}">
      <dsp:nvSpPr>
        <dsp:cNvPr id="0" name=""/>
        <dsp:cNvSpPr/>
      </dsp:nvSpPr>
      <dsp:spPr>
        <a:xfrm>
          <a:off x="6103887" y="2430592"/>
          <a:ext cx="2121693" cy="1854627"/>
        </a:xfrm>
        <a:prstGeom prst="rightArrow">
          <a:avLst>
            <a:gd name="adj1" fmla="val 70000"/>
            <a:gd name="adj2" fmla="val 50000"/>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8255" rIns="16510"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smtClean="0"/>
            <a:t>Interests</a:t>
          </a:r>
          <a:endParaRPr lang="en-US" sz="1300" kern="1200" dirty="0"/>
        </a:p>
        <a:p>
          <a:pPr marL="114300" lvl="1" indent="-114300" algn="l" defTabSz="577850">
            <a:lnSpc>
              <a:spcPct val="90000"/>
            </a:lnSpc>
            <a:spcBef>
              <a:spcPct val="0"/>
            </a:spcBef>
            <a:spcAft>
              <a:spcPct val="15000"/>
            </a:spcAft>
            <a:buChar char="••"/>
          </a:pPr>
          <a:r>
            <a:rPr lang="en-US" sz="1300" kern="1200" dirty="0" smtClean="0"/>
            <a:t>Bring closer</a:t>
          </a:r>
          <a:endParaRPr lang="en-US" sz="1300" kern="1200" dirty="0"/>
        </a:p>
        <a:p>
          <a:pPr marL="114300" lvl="1" indent="-114300" algn="l" defTabSz="577850">
            <a:lnSpc>
              <a:spcPct val="90000"/>
            </a:lnSpc>
            <a:spcBef>
              <a:spcPct val="0"/>
            </a:spcBef>
            <a:spcAft>
              <a:spcPct val="15000"/>
            </a:spcAft>
            <a:buChar char="••"/>
          </a:pPr>
          <a:r>
            <a:rPr lang="en-US" sz="1300" kern="1200" dirty="0" smtClean="0"/>
            <a:t>Involve</a:t>
          </a:r>
          <a:endParaRPr lang="en-US" sz="1300" kern="1200" dirty="0"/>
        </a:p>
      </dsp:txBody>
      <dsp:txXfrm>
        <a:off x="6634311" y="2708786"/>
        <a:ext cx="1034326" cy="1298239"/>
      </dsp:txXfrm>
    </dsp:sp>
    <dsp:sp modelId="{63F1D7E0-A75B-A34F-9B77-9227B03F4B5E}">
      <dsp:nvSpPr>
        <dsp:cNvPr id="0" name=""/>
        <dsp:cNvSpPr/>
      </dsp:nvSpPr>
      <dsp:spPr>
        <a:xfrm>
          <a:off x="5573464" y="2827482"/>
          <a:ext cx="1060846" cy="1060846"/>
        </a:xfrm>
        <a:prstGeom prst="ellipse">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Cultivate</a:t>
          </a:r>
          <a:endParaRPr lang="en-US" sz="1600" kern="1200" dirty="0"/>
        </a:p>
      </dsp:txBody>
      <dsp:txXfrm>
        <a:off x="5728821" y="2982839"/>
        <a:ext cx="750132" cy="75013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F039BE-636E-8943-B348-453EBA23FE48}">
      <dsp:nvSpPr>
        <dsp:cNvPr id="0" name=""/>
        <dsp:cNvSpPr/>
      </dsp:nvSpPr>
      <dsp:spPr>
        <a:xfrm>
          <a:off x="387282" y="0"/>
          <a:ext cx="4389206" cy="2739722"/>
        </a:xfrm>
        <a:prstGeom prst="rightArrow">
          <a:avLst/>
        </a:prstGeom>
        <a:solidFill>
          <a:schemeClr val="accent4">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300D21F1-896E-B24D-B4F7-8063425D581E}">
      <dsp:nvSpPr>
        <dsp:cNvPr id="0" name=""/>
        <dsp:cNvSpPr/>
      </dsp:nvSpPr>
      <dsp:spPr>
        <a:xfrm>
          <a:off x="3344" y="821916"/>
          <a:ext cx="1603716" cy="1095888"/>
        </a:xfrm>
        <a:prstGeom prst="roundRect">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Ask</a:t>
          </a:r>
          <a:endParaRPr lang="en-US" sz="2900" kern="1200" dirty="0"/>
        </a:p>
      </dsp:txBody>
      <dsp:txXfrm>
        <a:off x="56841" y="875413"/>
        <a:ext cx="1496722" cy="988894"/>
      </dsp:txXfrm>
    </dsp:sp>
    <dsp:sp modelId="{6D1A689F-CEAC-A642-B048-F3D4393E4BD6}">
      <dsp:nvSpPr>
        <dsp:cNvPr id="0" name=""/>
        <dsp:cNvSpPr/>
      </dsp:nvSpPr>
      <dsp:spPr>
        <a:xfrm>
          <a:off x="1780027" y="821916"/>
          <a:ext cx="1603716" cy="1095888"/>
        </a:xfrm>
        <a:prstGeom prst="roundRect">
          <a:avLst/>
        </a:prstGeom>
        <a:gradFill rotWithShape="0">
          <a:gsLst>
            <a:gs pos="0">
              <a:schemeClr val="accent4">
                <a:hueOff val="-2232386"/>
                <a:satOff val="13449"/>
                <a:lumOff val="1078"/>
                <a:alphaOff val="0"/>
                <a:tint val="100000"/>
                <a:shade val="100000"/>
                <a:satMod val="130000"/>
              </a:schemeClr>
            </a:gs>
            <a:gs pos="100000">
              <a:schemeClr val="accent4">
                <a:hueOff val="-2232386"/>
                <a:satOff val="13449"/>
                <a:lumOff val="1078"/>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Thank</a:t>
          </a:r>
          <a:endParaRPr lang="en-US" sz="2900" kern="1200" dirty="0"/>
        </a:p>
      </dsp:txBody>
      <dsp:txXfrm>
        <a:off x="1833524" y="875413"/>
        <a:ext cx="1496722" cy="988894"/>
      </dsp:txXfrm>
    </dsp:sp>
    <dsp:sp modelId="{8DB73C5C-A60C-D04A-9A39-2E373E535D48}">
      <dsp:nvSpPr>
        <dsp:cNvPr id="0" name=""/>
        <dsp:cNvSpPr/>
      </dsp:nvSpPr>
      <dsp:spPr>
        <a:xfrm>
          <a:off x="3556710" y="821916"/>
          <a:ext cx="1603716" cy="1095888"/>
        </a:xfrm>
        <a:prstGeom prst="roundRect">
          <a:avLst/>
        </a:prstGeom>
        <a:gradFill rotWithShape="0">
          <a:gsLst>
            <a:gs pos="0">
              <a:schemeClr val="accent4">
                <a:hueOff val="-4464771"/>
                <a:satOff val="26899"/>
                <a:lumOff val="2156"/>
                <a:alphaOff val="0"/>
                <a:tint val="100000"/>
                <a:shade val="100000"/>
                <a:satMod val="130000"/>
              </a:schemeClr>
            </a:gs>
            <a:gs pos="100000">
              <a:schemeClr val="accent4">
                <a:hueOff val="-4464771"/>
                <a:satOff val="26899"/>
                <a:lumOff val="2156"/>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Steward</a:t>
          </a:r>
          <a:endParaRPr lang="en-US" sz="2900" kern="1200" dirty="0"/>
        </a:p>
      </dsp:txBody>
      <dsp:txXfrm>
        <a:off x="3610207" y="875413"/>
        <a:ext cx="1496722" cy="988894"/>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3.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8.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4029513" cy="344326"/>
          </a:xfrm>
          <a:prstGeom prst="rect">
            <a:avLst/>
          </a:prstGeom>
        </p:spPr>
        <p:txBody>
          <a:bodyPr vert="horz" lIns="91438" tIns="45719" rIns="91438" bIns="45719" rtlCol="0"/>
          <a:lstStyle>
            <a:lvl1pPr algn="l">
              <a:defRPr sz="1200"/>
            </a:lvl1pPr>
          </a:lstStyle>
          <a:p>
            <a:endParaRPr lang="en-US"/>
          </a:p>
        </p:txBody>
      </p:sp>
      <p:sp>
        <p:nvSpPr>
          <p:cNvPr id="3" name="Date Placeholder 2"/>
          <p:cNvSpPr>
            <a:spLocks noGrp="1"/>
          </p:cNvSpPr>
          <p:nvPr>
            <p:ph type="dt" sz="quarter" idx="1"/>
          </p:nvPr>
        </p:nvSpPr>
        <p:spPr>
          <a:xfrm>
            <a:off x="5264744" y="1"/>
            <a:ext cx="4029511" cy="344326"/>
          </a:xfrm>
          <a:prstGeom prst="rect">
            <a:avLst/>
          </a:prstGeom>
        </p:spPr>
        <p:txBody>
          <a:bodyPr vert="horz" lIns="91438" tIns="45719" rIns="91438" bIns="45719" rtlCol="0"/>
          <a:lstStyle>
            <a:lvl1pPr algn="r">
              <a:defRPr sz="1200"/>
            </a:lvl1pPr>
          </a:lstStyle>
          <a:p>
            <a:fld id="{3EEFF346-E647-4C9B-8EBA-2D5A5A977C11}" type="datetimeFigureOut">
              <a:rPr lang="en-US" smtClean="0"/>
              <a:t>2/18/14</a:t>
            </a:fld>
            <a:endParaRPr lang="en-US"/>
          </a:p>
        </p:txBody>
      </p:sp>
      <p:sp>
        <p:nvSpPr>
          <p:cNvPr id="4" name="Footer Placeholder 3"/>
          <p:cNvSpPr>
            <a:spLocks noGrp="1"/>
          </p:cNvSpPr>
          <p:nvPr>
            <p:ph type="ftr" sz="quarter" idx="2"/>
          </p:nvPr>
        </p:nvSpPr>
        <p:spPr>
          <a:xfrm>
            <a:off x="2" y="6536313"/>
            <a:ext cx="4029513" cy="344326"/>
          </a:xfrm>
          <a:prstGeom prst="rect">
            <a:avLst/>
          </a:prstGeom>
        </p:spPr>
        <p:txBody>
          <a:bodyPr vert="horz" lIns="91438" tIns="45719" rIns="91438" bIns="45719" rtlCol="0" anchor="b"/>
          <a:lstStyle>
            <a:lvl1pPr algn="l">
              <a:defRPr sz="1200"/>
            </a:lvl1pPr>
          </a:lstStyle>
          <a:p>
            <a:endParaRPr lang="en-US"/>
          </a:p>
        </p:txBody>
      </p:sp>
      <p:sp>
        <p:nvSpPr>
          <p:cNvPr id="5" name="Slide Number Placeholder 4"/>
          <p:cNvSpPr>
            <a:spLocks noGrp="1"/>
          </p:cNvSpPr>
          <p:nvPr>
            <p:ph type="sldNum" sz="quarter" idx="3"/>
          </p:nvPr>
        </p:nvSpPr>
        <p:spPr>
          <a:xfrm>
            <a:off x="5264744" y="6536313"/>
            <a:ext cx="4029511" cy="344326"/>
          </a:xfrm>
          <a:prstGeom prst="rect">
            <a:avLst/>
          </a:prstGeom>
        </p:spPr>
        <p:txBody>
          <a:bodyPr vert="horz" lIns="91438" tIns="45719" rIns="91438" bIns="45719" rtlCol="0" anchor="b"/>
          <a:lstStyle>
            <a:lvl1pPr algn="r">
              <a:defRPr sz="1200"/>
            </a:lvl1pPr>
          </a:lstStyle>
          <a:p>
            <a:fld id="{5300270A-1A29-439A-B517-F239B3238A13}" type="slidenum">
              <a:rPr lang="en-US" smtClean="0"/>
              <a:t>‹#›</a:t>
            </a:fld>
            <a:endParaRPr lang="en-US"/>
          </a:p>
        </p:txBody>
      </p:sp>
    </p:spTree>
    <p:extLst>
      <p:ext uri="{BB962C8B-B14F-4D97-AF65-F5344CB8AC3E}">
        <p14:creationId xmlns:p14="http://schemas.microsoft.com/office/powerpoint/2010/main" val="19190645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8440" cy="344091"/>
          </a:xfrm>
          <a:prstGeom prst="rect">
            <a:avLst/>
          </a:prstGeom>
        </p:spPr>
        <p:txBody>
          <a:bodyPr vert="horz" lIns="92444" tIns="46222" rIns="92444" bIns="46222" rtlCol="0"/>
          <a:lstStyle>
            <a:lvl1pPr algn="l">
              <a:defRPr sz="1200"/>
            </a:lvl1pPr>
          </a:lstStyle>
          <a:p>
            <a:endParaRPr lang="en-US"/>
          </a:p>
        </p:txBody>
      </p:sp>
      <p:sp>
        <p:nvSpPr>
          <p:cNvPr id="3" name="Date Placeholder 2"/>
          <p:cNvSpPr>
            <a:spLocks noGrp="1"/>
          </p:cNvSpPr>
          <p:nvPr>
            <p:ph type="dt" idx="1"/>
          </p:nvPr>
        </p:nvSpPr>
        <p:spPr>
          <a:xfrm>
            <a:off x="5265810" y="0"/>
            <a:ext cx="4028440" cy="344091"/>
          </a:xfrm>
          <a:prstGeom prst="rect">
            <a:avLst/>
          </a:prstGeom>
        </p:spPr>
        <p:txBody>
          <a:bodyPr vert="horz" lIns="92444" tIns="46222" rIns="92444" bIns="46222" rtlCol="0"/>
          <a:lstStyle>
            <a:lvl1pPr algn="r">
              <a:defRPr sz="1200"/>
            </a:lvl1pPr>
          </a:lstStyle>
          <a:p>
            <a:fld id="{50B21344-C2AD-C541-B3EB-4FD00FD32097}" type="datetimeFigureOut">
              <a:rPr lang="en-US" smtClean="0"/>
              <a:t>2/18/14</a:t>
            </a:fld>
            <a:endParaRPr lang="en-US"/>
          </a:p>
        </p:txBody>
      </p:sp>
      <p:sp>
        <p:nvSpPr>
          <p:cNvPr id="4" name="Slide Image Placeholder 3"/>
          <p:cNvSpPr>
            <a:spLocks noGrp="1" noRot="1" noChangeAspect="1"/>
          </p:cNvSpPr>
          <p:nvPr>
            <p:ph type="sldImg" idx="2"/>
          </p:nvPr>
        </p:nvSpPr>
        <p:spPr>
          <a:xfrm>
            <a:off x="2927350" y="515938"/>
            <a:ext cx="3443288" cy="2581275"/>
          </a:xfrm>
          <a:prstGeom prst="rect">
            <a:avLst/>
          </a:prstGeom>
          <a:noFill/>
          <a:ln w="12700">
            <a:solidFill>
              <a:prstClr val="black"/>
            </a:solidFill>
          </a:ln>
        </p:spPr>
        <p:txBody>
          <a:bodyPr vert="horz" lIns="92444" tIns="46222" rIns="92444" bIns="46222" rtlCol="0" anchor="ctr"/>
          <a:lstStyle/>
          <a:p>
            <a:endParaRPr lang="en-US"/>
          </a:p>
        </p:txBody>
      </p:sp>
      <p:sp>
        <p:nvSpPr>
          <p:cNvPr id="5" name="Notes Placeholder 4"/>
          <p:cNvSpPr>
            <a:spLocks noGrp="1"/>
          </p:cNvSpPr>
          <p:nvPr>
            <p:ph type="body" sz="quarter" idx="3"/>
          </p:nvPr>
        </p:nvSpPr>
        <p:spPr>
          <a:xfrm>
            <a:off x="929640" y="3268861"/>
            <a:ext cx="7437120" cy="3096816"/>
          </a:xfrm>
          <a:prstGeom prst="rect">
            <a:avLst/>
          </a:prstGeom>
        </p:spPr>
        <p:txBody>
          <a:bodyPr vert="horz" lIns="92444" tIns="46222" rIns="92444" bIns="4622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6536528"/>
            <a:ext cx="4028440" cy="344091"/>
          </a:xfrm>
          <a:prstGeom prst="rect">
            <a:avLst/>
          </a:prstGeom>
        </p:spPr>
        <p:txBody>
          <a:bodyPr vert="horz" lIns="92444" tIns="46222" rIns="92444" bIns="46222" rtlCol="0" anchor="b"/>
          <a:lstStyle>
            <a:lvl1pPr algn="l">
              <a:defRPr sz="1200"/>
            </a:lvl1pPr>
          </a:lstStyle>
          <a:p>
            <a:endParaRPr lang="en-US"/>
          </a:p>
        </p:txBody>
      </p:sp>
      <p:sp>
        <p:nvSpPr>
          <p:cNvPr id="7" name="Slide Number Placeholder 6"/>
          <p:cNvSpPr>
            <a:spLocks noGrp="1"/>
          </p:cNvSpPr>
          <p:nvPr>
            <p:ph type="sldNum" sz="quarter" idx="5"/>
          </p:nvPr>
        </p:nvSpPr>
        <p:spPr>
          <a:xfrm>
            <a:off x="5265810" y="6536528"/>
            <a:ext cx="4028440" cy="344091"/>
          </a:xfrm>
          <a:prstGeom prst="rect">
            <a:avLst/>
          </a:prstGeom>
        </p:spPr>
        <p:txBody>
          <a:bodyPr vert="horz" lIns="92444" tIns="46222" rIns="92444" bIns="46222" rtlCol="0" anchor="b"/>
          <a:lstStyle>
            <a:lvl1pPr algn="r">
              <a:defRPr sz="1200"/>
            </a:lvl1pPr>
          </a:lstStyle>
          <a:p>
            <a:fld id="{1B0F4B4A-4736-184F-A430-1BE76D20B315}" type="slidenum">
              <a:rPr lang="en-US" smtClean="0"/>
              <a:t>‹#›</a:t>
            </a:fld>
            <a:endParaRPr lang="en-US"/>
          </a:p>
        </p:txBody>
      </p:sp>
    </p:spTree>
    <p:extLst>
      <p:ext uri="{BB962C8B-B14F-4D97-AF65-F5344CB8AC3E}">
        <p14:creationId xmlns:p14="http://schemas.microsoft.com/office/powerpoint/2010/main" val="81147875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Kevin: Welcome to No More Dusty Records. </a:t>
            </a:r>
          </a:p>
          <a:p>
            <a:endParaRPr lang="en-US" dirty="0"/>
          </a:p>
          <a:p>
            <a:r>
              <a:rPr lang="en-US" dirty="0"/>
              <a:t>Growing your base of support for recruitment and fundraising starts with a commitment to unearth old and dusty records and get as many </a:t>
            </a:r>
            <a:r>
              <a:rPr lang="en-US" dirty="0" smtClean="0"/>
              <a:t>entered </a:t>
            </a:r>
            <a:r>
              <a:rPr lang="en-US" dirty="0"/>
              <a:t>correctly into your database.  </a:t>
            </a:r>
            <a:endParaRPr lang="en-US" dirty="0" smtClean="0"/>
          </a:p>
          <a:p>
            <a:endParaRPr lang="en-US" dirty="0"/>
          </a:p>
          <a:p>
            <a:r>
              <a:rPr lang="en-US" dirty="0" smtClean="0"/>
              <a:t>Our </a:t>
            </a:r>
            <a:r>
              <a:rPr lang="en-US" dirty="0"/>
              <a:t>latest Webinar - </a:t>
            </a:r>
            <a:r>
              <a:rPr lang="en-US" i="1" dirty="0"/>
              <a:t>"No More Dusty Records" </a:t>
            </a:r>
            <a:r>
              <a:rPr lang="en-US" dirty="0"/>
              <a:t>- will show you how to find and reconnect with your alumni and other </a:t>
            </a:r>
            <a:r>
              <a:rPr lang="en-US" dirty="0" smtClean="0"/>
              <a:t>constituents. </a:t>
            </a:r>
          </a:p>
          <a:p>
            <a:endParaRPr lang="en-US" dirty="0"/>
          </a:p>
          <a:p>
            <a:r>
              <a:rPr lang="en-US" dirty="0" smtClean="0"/>
              <a:t>This Webinar will start in just a minute</a:t>
            </a:r>
            <a:endParaRPr lang="en-US" dirty="0"/>
          </a:p>
        </p:txBody>
      </p:sp>
      <p:sp>
        <p:nvSpPr>
          <p:cNvPr id="4" name="Slide Number Placeholder 3"/>
          <p:cNvSpPr>
            <a:spLocks noGrp="1"/>
          </p:cNvSpPr>
          <p:nvPr>
            <p:ph type="sldNum" sz="quarter" idx="10"/>
          </p:nvPr>
        </p:nvSpPr>
        <p:spPr/>
        <p:txBody>
          <a:bodyPr/>
          <a:lstStyle/>
          <a:p>
            <a:fld id="{1B0F4B4A-4736-184F-A430-1BE76D20B315}" type="slidenum">
              <a:rPr lang="en-US" smtClean="0"/>
              <a:t>1</a:t>
            </a:fld>
            <a:endParaRPr lang="en-US"/>
          </a:p>
        </p:txBody>
      </p:sp>
    </p:spTree>
    <p:extLst>
      <p:ext uri="{BB962C8B-B14F-4D97-AF65-F5344CB8AC3E}">
        <p14:creationId xmlns:p14="http://schemas.microsoft.com/office/powerpoint/2010/main" val="2816946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Julia: </a:t>
            </a:r>
          </a:p>
          <a:p>
            <a:pPr lvl="0"/>
            <a:r>
              <a:rPr lang="en-US" dirty="0" smtClean="0"/>
              <a:t>Data2 Donors is: </a:t>
            </a:r>
          </a:p>
          <a:p>
            <a:pPr marL="288887" indent="-288887">
              <a:buFont typeface="Wingdings" panose="05000000000000000000" pitchFamily="2" charset="2"/>
              <a:buChar char="ü"/>
            </a:pPr>
            <a:r>
              <a:rPr lang="en-US" dirty="0" smtClean="0"/>
              <a:t>A </a:t>
            </a:r>
            <a:r>
              <a:rPr lang="en-US" dirty="0"/>
              <a:t>new program of </a:t>
            </a:r>
            <a:r>
              <a:rPr lang="en-US" dirty="0" smtClean="0"/>
              <a:t>JCamp 180, run with monthly webinars by Kevin and myself. </a:t>
            </a:r>
          </a:p>
          <a:p>
            <a:pPr marL="288887" indent="-288887">
              <a:buFont typeface="Wingdings" panose="05000000000000000000" pitchFamily="2" charset="2"/>
              <a:buChar char="ü"/>
            </a:pPr>
            <a:r>
              <a:rPr lang="en-US" dirty="0" smtClean="0"/>
              <a:t>This year we are fully booked – so apply next year. </a:t>
            </a:r>
          </a:p>
          <a:p>
            <a:pPr marL="288887" indent="-288887">
              <a:buFont typeface="Wingdings" panose="05000000000000000000" pitchFamily="2" charset="2"/>
              <a:buChar char="ü"/>
            </a:pPr>
            <a:r>
              <a:rPr lang="en-US" dirty="0" smtClean="0"/>
              <a:t>The following camps are in the program this year: List? </a:t>
            </a:r>
            <a:endParaRPr lang="en-US" dirty="0"/>
          </a:p>
          <a:p>
            <a:pPr marL="288887" indent="-288887">
              <a:buFont typeface="Wingdings" panose="05000000000000000000" pitchFamily="2" charset="2"/>
              <a:buChar char="ü"/>
            </a:pPr>
            <a:r>
              <a:rPr lang="en-US" dirty="0" smtClean="0"/>
              <a:t>Data2 Donors is A </a:t>
            </a:r>
            <a:r>
              <a:rPr lang="en-US" dirty="0"/>
              <a:t>six month systematic and supportive approach to moving from dusty records to growth in Alumni outreach and onto major donor fundraising. </a:t>
            </a:r>
            <a:endParaRPr lang="en-US" dirty="0" smtClean="0"/>
          </a:p>
          <a:p>
            <a:pPr lvl="0"/>
            <a:endParaRPr lang="en-US" dirty="0"/>
          </a:p>
          <a:p>
            <a:pPr lvl="0"/>
            <a:r>
              <a:rPr lang="en-US" dirty="0" smtClean="0"/>
              <a:t>Kevin:</a:t>
            </a:r>
            <a:endParaRPr lang="en-US" dirty="0"/>
          </a:p>
          <a:p>
            <a:pPr marL="288887" indent="-288887">
              <a:buFont typeface="Wingdings" panose="05000000000000000000" pitchFamily="2" charset="2"/>
              <a:buChar char="ü"/>
            </a:pPr>
            <a:r>
              <a:rPr lang="en-US" dirty="0"/>
              <a:t>We will pay for your data to be run through 3 separate datasets to further enhance the data:</a:t>
            </a:r>
          </a:p>
          <a:p>
            <a:pPr lvl="2"/>
            <a:r>
              <a:rPr lang="en-US" dirty="0"/>
              <a:t>NCOA – update recent address changes</a:t>
            </a:r>
          </a:p>
          <a:p>
            <a:pPr lvl="2"/>
            <a:r>
              <a:rPr lang="en-US" dirty="0"/>
              <a:t>AlumniFinder – update more distant address </a:t>
            </a:r>
            <a:r>
              <a:rPr lang="en-US" dirty="0" smtClean="0"/>
              <a:t>changes</a:t>
            </a:r>
          </a:p>
          <a:p>
            <a:pPr lvl="2"/>
            <a:r>
              <a:rPr lang="en-US" dirty="0" smtClean="0"/>
              <a:t>WealthEngine </a:t>
            </a:r>
            <a:r>
              <a:rPr lang="en-US" dirty="0"/>
              <a:t>– capacity </a:t>
            </a:r>
            <a:r>
              <a:rPr lang="en-US" dirty="0" smtClean="0"/>
              <a:t>information</a:t>
            </a:r>
          </a:p>
          <a:p>
            <a:pPr lvl="2"/>
            <a:endParaRPr lang="en-US" dirty="0"/>
          </a:p>
          <a:p>
            <a:r>
              <a:rPr lang="en-US" dirty="0" smtClean="0"/>
              <a:t>Julia:</a:t>
            </a:r>
          </a:p>
          <a:p>
            <a:pPr marL="288887" indent="-288887">
              <a:buFont typeface="Wingdings" panose="05000000000000000000" pitchFamily="2" charset="2"/>
              <a:buChar char="ü"/>
            </a:pPr>
            <a:r>
              <a:rPr lang="en-US" dirty="0" smtClean="0"/>
              <a:t>Good </a:t>
            </a:r>
            <a:r>
              <a:rPr lang="en-US" dirty="0"/>
              <a:t>data management </a:t>
            </a:r>
          </a:p>
          <a:p>
            <a:pPr marL="288887" indent="-288887">
              <a:buFont typeface="Wingdings" panose="05000000000000000000" pitchFamily="2" charset="2"/>
              <a:buChar char="ü"/>
            </a:pPr>
            <a:r>
              <a:rPr lang="en-US" dirty="0"/>
              <a:t>Qualified major donor prospect list ready for campaign fundraising </a:t>
            </a:r>
          </a:p>
          <a:p>
            <a:endParaRPr lang="en-US" dirty="0"/>
          </a:p>
        </p:txBody>
      </p:sp>
      <p:sp>
        <p:nvSpPr>
          <p:cNvPr id="4" name="Slide Number Placeholder 3"/>
          <p:cNvSpPr>
            <a:spLocks noGrp="1"/>
          </p:cNvSpPr>
          <p:nvPr>
            <p:ph type="sldNum" sz="quarter" idx="10"/>
          </p:nvPr>
        </p:nvSpPr>
        <p:spPr/>
        <p:txBody>
          <a:bodyPr/>
          <a:lstStyle/>
          <a:p>
            <a:fld id="{1B0F4B4A-4736-184F-A430-1BE76D20B315}" type="slidenum">
              <a:rPr lang="en-US" smtClean="0"/>
              <a:t>11</a:t>
            </a:fld>
            <a:endParaRPr lang="en-US"/>
          </a:p>
        </p:txBody>
      </p:sp>
    </p:spTree>
    <p:extLst>
      <p:ext uri="{BB962C8B-B14F-4D97-AF65-F5344CB8AC3E}">
        <p14:creationId xmlns:p14="http://schemas.microsoft.com/office/powerpoint/2010/main" val="2142345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Julia: </a:t>
            </a:r>
          </a:p>
          <a:p>
            <a:pPr lvl="0"/>
            <a:r>
              <a:rPr lang="en-US" dirty="0" smtClean="0"/>
              <a:t>Data2 Donors is: </a:t>
            </a:r>
          </a:p>
          <a:p>
            <a:pPr marL="288887" indent="-288887">
              <a:buFont typeface="Wingdings" panose="05000000000000000000" pitchFamily="2" charset="2"/>
              <a:buChar char="ü"/>
            </a:pPr>
            <a:r>
              <a:rPr lang="en-US" dirty="0" smtClean="0"/>
              <a:t>A </a:t>
            </a:r>
            <a:r>
              <a:rPr lang="en-US" dirty="0"/>
              <a:t>new program of </a:t>
            </a:r>
            <a:r>
              <a:rPr lang="en-US" dirty="0" smtClean="0"/>
              <a:t>JCamp 180, run with monthly webinars by Kevin and myself. </a:t>
            </a:r>
          </a:p>
          <a:p>
            <a:pPr marL="288887" indent="-288887">
              <a:buFont typeface="Wingdings" panose="05000000000000000000" pitchFamily="2" charset="2"/>
              <a:buChar char="ü"/>
            </a:pPr>
            <a:r>
              <a:rPr lang="en-US" dirty="0" smtClean="0"/>
              <a:t>This year we are fully booked – so apply next year. </a:t>
            </a:r>
          </a:p>
          <a:p>
            <a:pPr marL="288887" indent="-288887">
              <a:buFont typeface="Wingdings" panose="05000000000000000000" pitchFamily="2" charset="2"/>
              <a:buChar char="ü"/>
            </a:pPr>
            <a:r>
              <a:rPr lang="en-US" dirty="0" smtClean="0"/>
              <a:t>The following camps are in the program this year: List? </a:t>
            </a:r>
            <a:endParaRPr lang="en-US" dirty="0"/>
          </a:p>
          <a:p>
            <a:pPr marL="288887" indent="-288887">
              <a:buFont typeface="Wingdings" panose="05000000000000000000" pitchFamily="2" charset="2"/>
              <a:buChar char="ü"/>
            </a:pPr>
            <a:r>
              <a:rPr lang="en-US" dirty="0" smtClean="0"/>
              <a:t>Data2 Donors is A </a:t>
            </a:r>
            <a:r>
              <a:rPr lang="en-US" dirty="0"/>
              <a:t>six month systematic and supportive approach to moving from dusty records to growth in Alumni outreach and onto major donor fundraising. </a:t>
            </a:r>
            <a:endParaRPr lang="en-US" dirty="0" smtClean="0"/>
          </a:p>
          <a:p>
            <a:pPr lvl="0"/>
            <a:endParaRPr lang="en-US" dirty="0"/>
          </a:p>
          <a:p>
            <a:pPr lvl="0"/>
            <a:r>
              <a:rPr lang="en-US" dirty="0" smtClean="0"/>
              <a:t>Kevin:</a:t>
            </a:r>
            <a:endParaRPr lang="en-US" dirty="0"/>
          </a:p>
          <a:p>
            <a:pPr marL="288887" indent="-288887">
              <a:buFont typeface="Wingdings" panose="05000000000000000000" pitchFamily="2" charset="2"/>
              <a:buChar char="ü"/>
            </a:pPr>
            <a:r>
              <a:rPr lang="en-US" dirty="0"/>
              <a:t>We will pay for your data to be run through 3 separate datasets to further enhance the data:</a:t>
            </a:r>
          </a:p>
          <a:p>
            <a:pPr lvl="2"/>
            <a:r>
              <a:rPr lang="en-US" dirty="0"/>
              <a:t>NCOA – update recent address changes</a:t>
            </a:r>
          </a:p>
          <a:p>
            <a:pPr lvl="2"/>
            <a:r>
              <a:rPr lang="en-US" dirty="0"/>
              <a:t>AlumniFinder – update more distant address </a:t>
            </a:r>
            <a:r>
              <a:rPr lang="en-US" dirty="0" smtClean="0"/>
              <a:t>changes</a:t>
            </a:r>
          </a:p>
          <a:p>
            <a:pPr lvl="2"/>
            <a:r>
              <a:rPr lang="en-US" dirty="0" smtClean="0"/>
              <a:t>WealthEngine </a:t>
            </a:r>
            <a:r>
              <a:rPr lang="en-US" dirty="0"/>
              <a:t>– capacity </a:t>
            </a:r>
            <a:r>
              <a:rPr lang="en-US" dirty="0" smtClean="0"/>
              <a:t>information</a:t>
            </a:r>
          </a:p>
          <a:p>
            <a:pPr lvl="2"/>
            <a:endParaRPr lang="en-US" dirty="0"/>
          </a:p>
          <a:p>
            <a:r>
              <a:rPr lang="en-US" dirty="0" smtClean="0"/>
              <a:t>Julia:</a:t>
            </a:r>
          </a:p>
          <a:p>
            <a:pPr marL="288887" indent="-288887">
              <a:buFont typeface="Wingdings" panose="05000000000000000000" pitchFamily="2" charset="2"/>
              <a:buChar char="ü"/>
            </a:pPr>
            <a:r>
              <a:rPr lang="en-US" dirty="0" smtClean="0"/>
              <a:t>Good </a:t>
            </a:r>
            <a:r>
              <a:rPr lang="en-US" dirty="0"/>
              <a:t>data management </a:t>
            </a:r>
          </a:p>
          <a:p>
            <a:pPr marL="288887" indent="-288887">
              <a:buFont typeface="Wingdings" panose="05000000000000000000" pitchFamily="2" charset="2"/>
              <a:buChar char="ü"/>
            </a:pPr>
            <a:r>
              <a:rPr lang="en-US" dirty="0"/>
              <a:t>Qualified major donor prospect list ready for campaign fundraising </a:t>
            </a:r>
          </a:p>
          <a:p>
            <a:endParaRPr lang="en-US" dirty="0"/>
          </a:p>
        </p:txBody>
      </p:sp>
      <p:sp>
        <p:nvSpPr>
          <p:cNvPr id="4" name="Slide Number Placeholder 3"/>
          <p:cNvSpPr>
            <a:spLocks noGrp="1"/>
          </p:cNvSpPr>
          <p:nvPr>
            <p:ph type="sldNum" sz="quarter" idx="10"/>
          </p:nvPr>
        </p:nvSpPr>
        <p:spPr/>
        <p:txBody>
          <a:bodyPr/>
          <a:lstStyle/>
          <a:p>
            <a:fld id="{1B0F4B4A-4736-184F-A430-1BE76D20B315}" type="slidenum">
              <a:rPr lang="en-US" smtClean="0"/>
              <a:t>12</a:t>
            </a:fld>
            <a:endParaRPr lang="en-US"/>
          </a:p>
        </p:txBody>
      </p:sp>
    </p:spTree>
    <p:extLst>
      <p:ext uri="{BB962C8B-B14F-4D97-AF65-F5344CB8AC3E}">
        <p14:creationId xmlns:p14="http://schemas.microsoft.com/office/powerpoint/2010/main" val="2142345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Julia: </a:t>
            </a:r>
          </a:p>
          <a:p>
            <a:pPr lvl="0"/>
            <a:r>
              <a:rPr lang="en-US" dirty="0" smtClean="0"/>
              <a:t>Data2 Donors is: </a:t>
            </a:r>
          </a:p>
          <a:p>
            <a:pPr marL="288887" indent="-288887">
              <a:buFont typeface="Wingdings" panose="05000000000000000000" pitchFamily="2" charset="2"/>
              <a:buChar char="ü"/>
            </a:pPr>
            <a:r>
              <a:rPr lang="en-US" dirty="0" smtClean="0"/>
              <a:t>A </a:t>
            </a:r>
            <a:r>
              <a:rPr lang="en-US" dirty="0"/>
              <a:t>new program of </a:t>
            </a:r>
            <a:r>
              <a:rPr lang="en-US" dirty="0" smtClean="0"/>
              <a:t>JCamp 180, run with monthly webinars by Kevin and myself. </a:t>
            </a:r>
          </a:p>
          <a:p>
            <a:pPr marL="288887" indent="-288887">
              <a:buFont typeface="Wingdings" panose="05000000000000000000" pitchFamily="2" charset="2"/>
              <a:buChar char="ü"/>
            </a:pPr>
            <a:r>
              <a:rPr lang="en-US" dirty="0" smtClean="0"/>
              <a:t>This year we are fully booked – so apply next year. </a:t>
            </a:r>
          </a:p>
          <a:p>
            <a:pPr marL="288887" indent="-288887">
              <a:buFont typeface="Wingdings" panose="05000000000000000000" pitchFamily="2" charset="2"/>
              <a:buChar char="ü"/>
            </a:pPr>
            <a:r>
              <a:rPr lang="en-US" dirty="0" smtClean="0"/>
              <a:t>The following camps are in the program this year: List? </a:t>
            </a:r>
            <a:endParaRPr lang="en-US" dirty="0"/>
          </a:p>
          <a:p>
            <a:pPr marL="288887" indent="-288887">
              <a:buFont typeface="Wingdings" panose="05000000000000000000" pitchFamily="2" charset="2"/>
              <a:buChar char="ü"/>
            </a:pPr>
            <a:r>
              <a:rPr lang="en-US" dirty="0" smtClean="0"/>
              <a:t>Data2 Donors is A </a:t>
            </a:r>
            <a:r>
              <a:rPr lang="en-US" dirty="0"/>
              <a:t>six month systematic and supportive approach to moving from dusty records to growth in Alumni outreach and onto major donor fundraising. </a:t>
            </a:r>
            <a:endParaRPr lang="en-US" dirty="0" smtClean="0"/>
          </a:p>
          <a:p>
            <a:pPr lvl="0"/>
            <a:endParaRPr lang="en-US" dirty="0"/>
          </a:p>
          <a:p>
            <a:pPr lvl="0"/>
            <a:r>
              <a:rPr lang="en-US" dirty="0" smtClean="0"/>
              <a:t>Kevin:</a:t>
            </a:r>
            <a:endParaRPr lang="en-US" dirty="0"/>
          </a:p>
          <a:p>
            <a:pPr marL="288887" indent="-288887">
              <a:buFont typeface="Wingdings" panose="05000000000000000000" pitchFamily="2" charset="2"/>
              <a:buChar char="ü"/>
            </a:pPr>
            <a:r>
              <a:rPr lang="en-US" dirty="0"/>
              <a:t>We will pay for your data to be run through 3 separate datasets to further enhance the data:</a:t>
            </a:r>
          </a:p>
          <a:p>
            <a:pPr lvl="2"/>
            <a:r>
              <a:rPr lang="en-US" dirty="0"/>
              <a:t>NCOA – update recent address changes</a:t>
            </a:r>
          </a:p>
          <a:p>
            <a:pPr lvl="2"/>
            <a:r>
              <a:rPr lang="en-US" dirty="0"/>
              <a:t>AlumniFinder – update more distant address </a:t>
            </a:r>
            <a:r>
              <a:rPr lang="en-US" dirty="0" smtClean="0"/>
              <a:t>changes</a:t>
            </a:r>
          </a:p>
          <a:p>
            <a:pPr lvl="2"/>
            <a:r>
              <a:rPr lang="en-US" dirty="0" smtClean="0"/>
              <a:t>WealthEngine </a:t>
            </a:r>
            <a:r>
              <a:rPr lang="en-US" dirty="0"/>
              <a:t>– capacity </a:t>
            </a:r>
            <a:r>
              <a:rPr lang="en-US" dirty="0" smtClean="0"/>
              <a:t>information</a:t>
            </a:r>
          </a:p>
          <a:p>
            <a:pPr lvl="2"/>
            <a:endParaRPr lang="en-US" dirty="0"/>
          </a:p>
          <a:p>
            <a:r>
              <a:rPr lang="en-US" dirty="0" smtClean="0"/>
              <a:t>Julia:</a:t>
            </a:r>
          </a:p>
          <a:p>
            <a:pPr marL="288887" indent="-288887">
              <a:buFont typeface="Wingdings" panose="05000000000000000000" pitchFamily="2" charset="2"/>
              <a:buChar char="ü"/>
            </a:pPr>
            <a:r>
              <a:rPr lang="en-US" dirty="0" smtClean="0"/>
              <a:t>Good </a:t>
            </a:r>
            <a:r>
              <a:rPr lang="en-US" dirty="0"/>
              <a:t>data management </a:t>
            </a:r>
          </a:p>
          <a:p>
            <a:pPr marL="288887" indent="-288887">
              <a:buFont typeface="Wingdings" panose="05000000000000000000" pitchFamily="2" charset="2"/>
              <a:buChar char="ü"/>
            </a:pPr>
            <a:r>
              <a:rPr lang="en-US" dirty="0"/>
              <a:t>Qualified major donor prospect list ready for campaign fundraising </a:t>
            </a:r>
          </a:p>
          <a:p>
            <a:endParaRPr lang="en-US" dirty="0"/>
          </a:p>
        </p:txBody>
      </p:sp>
      <p:sp>
        <p:nvSpPr>
          <p:cNvPr id="4" name="Slide Number Placeholder 3"/>
          <p:cNvSpPr>
            <a:spLocks noGrp="1"/>
          </p:cNvSpPr>
          <p:nvPr>
            <p:ph type="sldNum" sz="quarter" idx="10"/>
          </p:nvPr>
        </p:nvSpPr>
        <p:spPr/>
        <p:txBody>
          <a:bodyPr/>
          <a:lstStyle/>
          <a:p>
            <a:fld id="{1B0F4B4A-4736-184F-A430-1BE76D20B315}" type="slidenum">
              <a:rPr lang="en-US" smtClean="0"/>
              <a:t>13</a:t>
            </a:fld>
            <a:endParaRPr lang="en-US"/>
          </a:p>
        </p:txBody>
      </p:sp>
    </p:spTree>
    <p:extLst>
      <p:ext uri="{BB962C8B-B14F-4D97-AF65-F5344CB8AC3E}">
        <p14:creationId xmlns:p14="http://schemas.microsoft.com/office/powerpoint/2010/main" val="2142345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Julia: </a:t>
            </a:r>
          </a:p>
          <a:p>
            <a:pPr lvl="0"/>
            <a:r>
              <a:rPr lang="en-US" dirty="0" smtClean="0"/>
              <a:t>Data2 Donors is: </a:t>
            </a:r>
          </a:p>
          <a:p>
            <a:pPr marL="288887" indent="-288887">
              <a:buFont typeface="Wingdings" panose="05000000000000000000" pitchFamily="2" charset="2"/>
              <a:buChar char="ü"/>
            </a:pPr>
            <a:r>
              <a:rPr lang="en-US" dirty="0" smtClean="0"/>
              <a:t>A </a:t>
            </a:r>
            <a:r>
              <a:rPr lang="en-US" dirty="0"/>
              <a:t>new program of </a:t>
            </a:r>
            <a:r>
              <a:rPr lang="en-US" dirty="0" smtClean="0"/>
              <a:t>JCamp 180, run with monthly webinars by Kevin and myself. </a:t>
            </a:r>
          </a:p>
          <a:p>
            <a:pPr marL="288887" indent="-288887">
              <a:buFont typeface="Wingdings" panose="05000000000000000000" pitchFamily="2" charset="2"/>
              <a:buChar char="ü"/>
            </a:pPr>
            <a:r>
              <a:rPr lang="en-US" dirty="0" smtClean="0"/>
              <a:t>This year we are fully booked – so apply next year. </a:t>
            </a:r>
          </a:p>
          <a:p>
            <a:pPr marL="288887" indent="-288887">
              <a:buFont typeface="Wingdings" panose="05000000000000000000" pitchFamily="2" charset="2"/>
              <a:buChar char="ü"/>
            </a:pPr>
            <a:r>
              <a:rPr lang="en-US" dirty="0" smtClean="0"/>
              <a:t>The following camps are in the program this year: List? </a:t>
            </a:r>
            <a:endParaRPr lang="en-US" dirty="0"/>
          </a:p>
          <a:p>
            <a:pPr marL="288887" indent="-288887">
              <a:buFont typeface="Wingdings" panose="05000000000000000000" pitchFamily="2" charset="2"/>
              <a:buChar char="ü"/>
            </a:pPr>
            <a:r>
              <a:rPr lang="en-US" dirty="0" smtClean="0"/>
              <a:t>Data2 Donors is A </a:t>
            </a:r>
            <a:r>
              <a:rPr lang="en-US" dirty="0"/>
              <a:t>six month systematic and supportive approach to moving from dusty records to growth in Alumni outreach and onto major donor fundraising. </a:t>
            </a:r>
            <a:endParaRPr lang="en-US" dirty="0" smtClean="0"/>
          </a:p>
          <a:p>
            <a:pPr lvl="0"/>
            <a:endParaRPr lang="en-US" dirty="0"/>
          </a:p>
          <a:p>
            <a:pPr lvl="0"/>
            <a:r>
              <a:rPr lang="en-US" dirty="0" smtClean="0"/>
              <a:t>Kevin:</a:t>
            </a:r>
            <a:endParaRPr lang="en-US" dirty="0"/>
          </a:p>
          <a:p>
            <a:pPr marL="288887" indent="-288887">
              <a:buFont typeface="Wingdings" panose="05000000000000000000" pitchFamily="2" charset="2"/>
              <a:buChar char="ü"/>
            </a:pPr>
            <a:r>
              <a:rPr lang="en-US" dirty="0"/>
              <a:t>We will pay for your data to be run through 3 separate datasets to further enhance the data:</a:t>
            </a:r>
          </a:p>
          <a:p>
            <a:pPr lvl="2"/>
            <a:r>
              <a:rPr lang="en-US" dirty="0"/>
              <a:t>NCOA – update recent address changes</a:t>
            </a:r>
          </a:p>
          <a:p>
            <a:pPr lvl="2"/>
            <a:r>
              <a:rPr lang="en-US" dirty="0"/>
              <a:t>AlumniFinder – update more distant address </a:t>
            </a:r>
            <a:r>
              <a:rPr lang="en-US" dirty="0" smtClean="0"/>
              <a:t>changes</a:t>
            </a:r>
          </a:p>
          <a:p>
            <a:pPr lvl="2"/>
            <a:r>
              <a:rPr lang="en-US" dirty="0" smtClean="0"/>
              <a:t>WealthEngine </a:t>
            </a:r>
            <a:r>
              <a:rPr lang="en-US" dirty="0"/>
              <a:t>– capacity </a:t>
            </a:r>
            <a:r>
              <a:rPr lang="en-US" dirty="0" smtClean="0"/>
              <a:t>information</a:t>
            </a:r>
          </a:p>
          <a:p>
            <a:pPr lvl="2"/>
            <a:endParaRPr lang="en-US" dirty="0"/>
          </a:p>
          <a:p>
            <a:r>
              <a:rPr lang="en-US" dirty="0" smtClean="0"/>
              <a:t>Julia:</a:t>
            </a:r>
          </a:p>
          <a:p>
            <a:pPr marL="288887" indent="-288887">
              <a:buFont typeface="Wingdings" panose="05000000000000000000" pitchFamily="2" charset="2"/>
              <a:buChar char="ü"/>
            </a:pPr>
            <a:r>
              <a:rPr lang="en-US" dirty="0" smtClean="0"/>
              <a:t>Good </a:t>
            </a:r>
            <a:r>
              <a:rPr lang="en-US" dirty="0"/>
              <a:t>data management </a:t>
            </a:r>
          </a:p>
          <a:p>
            <a:pPr marL="288887" indent="-288887">
              <a:buFont typeface="Wingdings" panose="05000000000000000000" pitchFamily="2" charset="2"/>
              <a:buChar char="ü"/>
            </a:pPr>
            <a:r>
              <a:rPr lang="en-US" dirty="0"/>
              <a:t>Qualified major donor prospect list ready for campaign fundraising </a:t>
            </a:r>
          </a:p>
          <a:p>
            <a:endParaRPr lang="en-US" dirty="0"/>
          </a:p>
        </p:txBody>
      </p:sp>
      <p:sp>
        <p:nvSpPr>
          <p:cNvPr id="4" name="Slide Number Placeholder 3"/>
          <p:cNvSpPr>
            <a:spLocks noGrp="1"/>
          </p:cNvSpPr>
          <p:nvPr>
            <p:ph type="sldNum" sz="quarter" idx="10"/>
          </p:nvPr>
        </p:nvSpPr>
        <p:spPr/>
        <p:txBody>
          <a:bodyPr/>
          <a:lstStyle/>
          <a:p>
            <a:fld id="{1B0F4B4A-4736-184F-A430-1BE76D20B315}" type="slidenum">
              <a:rPr lang="en-US" smtClean="0"/>
              <a:t>14</a:t>
            </a:fld>
            <a:endParaRPr lang="en-US"/>
          </a:p>
        </p:txBody>
      </p:sp>
    </p:spTree>
    <p:extLst>
      <p:ext uri="{BB962C8B-B14F-4D97-AF65-F5344CB8AC3E}">
        <p14:creationId xmlns:p14="http://schemas.microsoft.com/office/powerpoint/2010/main" val="21423451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Julia: </a:t>
            </a:r>
          </a:p>
          <a:p>
            <a:pPr lvl="0"/>
            <a:r>
              <a:rPr lang="en-US" dirty="0" smtClean="0"/>
              <a:t>Data2 Donors is: </a:t>
            </a:r>
          </a:p>
          <a:p>
            <a:pPr marL="288887" indent="-288887">
              <a:buFont typeface="Wingdings" panose="05000000000000000000" pitchFamily="2" charset="2"/>
              <a:buChar char="ü"/>
            </a:pPr>
            <a:r>
              <a:rPr lang="en-US" dirty="0" smtClean="0"/>
              <a:t>A </a:t>
            </a:r>
            <a:r>
              <a:rPr lang="en-US" dirty="0"/>
              <a:t>new program of </a:t>
            </a:r>
            <a:r>
              <a:rPr lang="en-US" dirty="0" smtClean="0"/>
              <a:t>JCamp 180, run with monthly webinars by Kevin and myself. </a:t>
            </a:r>
          </a:p>
          <a:p>
            <a:pPr marL="288887" indent="-288887">
              <a:buFont typeface="Wingdings" panose="05000000000000000000" pitchFamily="2" charset="2"/>
              <a:buChar char="ü"/>
            </a:pPr>
            <a:r>
              <a:rPr lang="en-US" dirty="0" smtClean="0"/>
              <a:t>This year we are fully booked – so apply next year. </a:t>
            </a:r>
          </a:p>
          <a:p>
            <a:pPr marL="288887" indent="-288887">
              <a:buFont typeface="Wingdings" panose="05000000000000000000" pitchFamily="2" charset="2"/>
              <a:buChar char="ü"/>
            </a:pPr>
            <a:r>
              <a:rPr lang="en-US" dirty="0" smtClean="0"/>
              <a:t>The following camps are in the program this year: List? </a:t>
            </a:r>
            <a:endParaRPr lang="en-US" dirty="0"/>
          </a:p>
          <a:p>
            <a:pPr marL="288887" indent="-288887">
              <a:buFont typeface="Wingdings" panose="05000000000000000000" pitchFamily="2" charset="2"/>
              <a:buChar char="ü"/>
            </a:pPr>
            <a:r>
              <a:rPr lang="en-US" dirty="0" smtClean="0"/>
              <a:t>Data2 Donors is A </a:t>
            </a:r>
            <a:r>
              <a:rPr lang="en-US" dirty="0"/>
              <a:t>six month systematic and supportive approach to moving from dusty records to growth in Alumni outreach and onto major donor fundraising. </a:t>
            </a:r>
            <a:endParaRPr lang="en-US" dirty="0" smtClean="0"/>
          </a:p>
          <a:p>
            <a:pPr lvl="0"/>
            <a:endParaRPr lang="en-US" dirty="0"/>
          </a:p>
          <a:p>
            <a:pPr lvl="0"/>
            <a:r>
              <a:rPr lang="en-US" dirty="0" smtClean="0"/>
              <a:t>Kevin:</a:t>
            </a:r>
            <a:endParaRPr lang="en-US" dirty="0"/>
          </a:p>
          <a:p>
            <a:pPr marL="288887" indent="-288887">
              <a:buFont typeface="Wingdings" panose="05000000000000000000" pitchFamily="2" charset="2"/>
              <a:buChar char="ü"/>
            </a:pPr>
            <a:r>
              <a:rPr lang="en-US" dirty="0"/>
              <a:t>We will pay for your data to be run through 3 separate datasets to further enhance the data:</a:t>
            </a:r>
          </a:p>
          <a:p>
            <a:pPr lvl="2"/>
            <a:r>
              <a:rPr lang="en-US" dirty="0"/>
              <a:t>NCOA – update recent address changes</a:t>
            </a:r>
          </a:p>
          <a:p>
            <a:pPr lvl="2"/>
            <a:r>
              <a:rPr lang="en-US" dirty="0"/>
              <a:t>AlumniFinder – update more distant address </a:t>
            </a:r>
            <a:r>
              <a:rPr lang="en-US" dirty="0" smtClean="0"/>
              <a:t>changes</a:t>
            </a:r>
          </a:p>
          <a:p>
            <a:pPr lvl="2"/>
            <a:r>
              <a:rPr lang="en-US" dirty="0" smtClean="0"/>
              <a:t>WealthEngine </a:t>
            </a:r>
            <a:r>
              <a:rPr lang="en-US" dirty="0"/>
              <a:t>– capacity </a:t>
            </a:r>
            <a:r>
              <a:rPr lang="en-US" dirty="0" smtClean="0"/>
              <a:t>information</a:t>
            </a:r>
          </a:p>
          <a:p>
            <a:pPr lvl="2"/>
            <a:endParaRPr lang="en-US" dirty="0"/>
          </a:p>
          <a:p>
            <a:r>
              <a:rPr lang="en-US" dirty="0" smtClean="0"/>
              <a:t>Julia:</a:t>
            </a:r>
          </a:p>
          <a:p>
            <a:pPr marL="288887" indent="-288887">
              <a:buFont typeface="Wingdings" panose="05000000000000000000" pitchFamily="2" charset="2"/>
              <a:buChar char="ü"/>
            </a:pPr>
            <a:r>
              <a:rPr lang="en-US" dirty="0" smtClean="0"/>
              <a:t>Good </a:t>
            </a:r>
            <a:r>
              <a:rPr lang="en-US" dirty="0"/>
              <a:t>data management </a:t>
            </a:r>
          </a:p>
          <a:p>
            <a:pPr marL="288887" indent="-288887">
              <a:buFont typeface="Wingdings" panose="05000000000000000000" pitchFamily="2" charset="2"/>
              <a:buChar char="ü"/>
            </a:pPr>
            <a:r>
              <a:rPr lang="en-US" dirty="0"/>
              <a:t>Qualified major donor prospect list ready for campaign fundraising </a:t>
            </a:r>
          </a:p>
          <a:p>
            <a:endParaRPr lang="en-US" dirty="0"/>
          </a:p>
        </p:txBody>
      </p:sp>
      <p:sp>
        <p:nvSpPr>
          <p:cNvPr id="4" name="Slide Number Placeholder 3"/>
          <p:cNvSpPr>
            <a:spLocks noGrp="1"/>
          </p:cNvSpPr>
          <p:nvPr>
            <p:ph type="sldNum" sz="quarter" idx="10"/>
          </p:nvPr>
        </p:nvSpPr>
        <p:spPr/>
        <p:txBody>
          <a:bodyPr/>
          <a:lstStyle/>
          <a:p>
            <a:fld id="{1B0F4B4A-4736-184F-A430-1BE76D20B315}" type="slidenum">
              <a:rPr lang="en-US" smtClean="0"/>
              <a:t>15</a:t>
            </a:fld>
            <a:endParaRPr lang="en-US"/>
          </a:p>
        </p:txBody>
      </p:sp>
    </p:spTree>
    <p:extLst>
      <p:ext uri="{BB962C8B-B14F-4D97-AF65-F5344CB8AC3E}">
        <p14:creationId xmlns:p14="http://schemas.microsoft.com/office/powerpoint/2010/main" val="2142345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Julia: </a:t>
            </a:r>
          </a:p>
          <a:p>
            <a:pPr lvl="0"/>
            <a:r>
              <a:rPr lang="en-US" dirty="0" smtClean="0"/>
              <a:t>Data2 Donors is: </a:t>
            </a:r>
          </a:p>
          <a:p>
            <a:pPr marL="288887" indent="-288887">
              <a:buFont typeface="Wingdings" panose="05000000000000000000" pitchFamily="2" charset="2"/>
              <a:buChar char="ü"/>
            </a:pPr>
            <a:r>
              <a:rPr lang="en-US" dirty="0" smtClean="0"/>
              <a:t>A </a:t>
            </a:r>
            <a:r>
              <a:rPr lang="en-US" dirty="0"/>
              <a:t>new program of </a:t>
            </a:r>
            <a:r>
              <a:rPr lang="en-US" dirty="0" smtClean="0"/>
              <a:t>JCamp 180, run with monthly webinars by Kevin and myself. </a:t>
            </a:r>
          </a:p>
          <a:p>
            <a:pPr marL="288887" indent="-288887">
              <a:buFont typeface="Wingdings" panose="05000000000000000000" pitchFamily="2" charset="2"/>
              <a:buChar char="ü"/>
            </a:pPr>
            <a:r>
              <a:rPr lang="en-US" dirty="0" smtClean="0"/>
              <a:t>This year we are fully booked – so apply next year. </a:t>
            </a:r>
          </a:p>
          <a:p>
            <a:pPr marL="288887" indent="-288887">
              <a:buFont typeface="Wingdings" panose="05000000000000000000" pitchFamily="2" charset="2"/>
              <a:buChar char="ü"/>
            </a:pPr>
            <a:r>
              <a:rPr lang="en-US" dirty="0" smtClean="0"/>
              <a:t>The following camps are in the program this year: List? </a:t>
            </a:r>
            <a:endParaRPr lang="en-US" dirty="0"/>
          </a:p>
          <a:p>
            <a:pPr marL="288887" indent="-288887">
              <a:buFont typeface="Wingdings" panose="05000000000000000000" pitchFamily="2" charset="2"/>
              <a:buChar char="ü"/>
            </a:pPr>
            <a:r>
              <a:rPr lang="en-US" dirty="0" smtClean="0"/>
              <a:t>Data2 Donors is A </a:t>
            </a:r>
            <a:r>
              <a:rPr lang="en-US" dirty="0"/>
              <a:t>six month systematic and supportive approach to moving from dusty records to growth in Alumni outreach and onto major donor fundraising. </a:t>
            </a:r>
            <a:endParaRPr lang="en-US" dirty="0" smtClean="0"/>
          </a:p>
          <a:p>
            <a:pPr lvl="0"/>
            <a:endParaRPr lang="en-US" dirty="0"/>
          </a:p>
          <a:p>
            <a:pPr lvl="0"/>
            <a:r>
              <a:rPr lang="en-US" dirty="0" smtClean="0"/>
              <a:t>Kevin:</a:t>
            </a:r>
            <a:endParaRPr lang="en-US" dirty="0"/>
          </a:p>
          <a:p>
            <a:pPr marL="288887" indent="-288887">
              <a:buFont typeface="Wingdings" panose="05000000000000000000" pitchFamily="2" charset="2"/>
              <a:buChar char="ü"/>
            </a:pPr>
            <a:r>
              <a:rPr lang="en-US" dirty="0"/>
              <a:t>We will pay for your data to be run through 3 separate datasets to further enhance the data:</a:t>
            </a:r>
          </a:p>
          <a:p>
            <a:pPr lvl="2"/>
            <a:r>
              <a:rPr lang="en-US" dirty="0"/>
              <a:t>NCOA – update recent address changes</a:t>
            </a:r>
          </a:p>
          <a:p>
            <a:pPr lvl="2"/>
            <a:r>
              <a:rPr lang="en-US" dirty="0"/>
              <a:t>AlumniFinder – update more distant address </a:t>
            </a:r>
            <a:r>
              <a:rPr lang="en-US" dirty="0" smtClean="0"/>
              <a:t>changes</a:t>
            </a:r>
          </a:p>
          <a:p>
            <a:pPr lvl="2"/>
            <a:r>
              <a:rPr lang="en-US" dirty="0" smtClean="0"/>
              <a:t>WealthEngine </a:t>
            </a:r>
            <a:r>
              <a:rPr lang="en-US" dirty="0"/>
              <a:t>– capacity </a:t>
            </a:r>
            <a:r>
              <a:rPr lang="en-US" dirty="0" smtClean="0"/>
              <a:t>information</a:t>
            </a:r>
          </a:p>
          <a:p>
            <a:pPr lvl="2"/>
            <a:endParaRPr lang="en-US" dirty="0"/>
          </a:p>
          <a:p>
            <a:r>
              <a:rPr lang="en-US" dirty="0" smtClean="0"/>
              <a:t>Julia:</a:t>
            </a:r>
          </a:p>
          <a:p>
            <a:pPr marL="288887" indent="-288887">
              <a:buFont typeface="Wingdings" panose="05000000000000000000" pitchFamily="2" charset="2"/>
              <a:buChar char="ü"/>
            </a:pPr>
            <a:r>
              <a:rPr lang="en-US" dirty="0" smtClean="0"/>
              <a:t>Good </a:t>
            </a:r>
            <a:r>
              <a:rPr lang="en-US" dirty="0"/>
              <a:t>data management </a:t>
            </a:r>
          </a:p>
          <a:p>
            <a:pPr marL="288887" indent="-288887">
              <a:buFont typeface="Wingdings" panose="05000000000000000000" pitchFamily="2" charset="2"/>
              <a:buChar char="ü"/>
            </a:pPr>
            <a:r>
              <a:rPr lang="en-US" dirty="0"/>
              <a:t>Qualified major donor prospect list ready for campaign fundraising </a:t>
            </a:r>
          </a:p>
          <a:p>
            <a:endParaRPr lang="en-US" dirty="0"/>
          </a:p>
        </p:txBody>
      </p:sp>
      <p:sp>
        <p:nvSpPr>
          <p:cNvPr id="4" name="Slide Number Placeholder 3"/>
          <p:cNvSpPr>
            <a:spLocks noGrp="1"/>
          </p:cNvSpPr>
          <p:nvPr>
            <p:ph type="sldNum" sz="quarter" idx="10"/>
          </p:nvPr>
        </p:nvSpPr>
        <p:spPr/>
        <p:txBody>
          <a:bodyPr/>
          <a:lstStyle/>
          <a:p>
            <a:fld id="{1B0F4B4A-4736-184F-A430-1BE76D20B315}" type="slidenum">
              <a:rPr lang="en-US" smtClean="0"/>
              <a:t>16</a:t>
            </a:fld>
            <a:endParaRPr lang="en-US"/>
          </a:p>
        </p:txBody>
      </p:sp>
    </p:spTree>
    <p:extLst>
      <p:ext uri="{BB962C8B-B14F-4D97-AF65-F5344CB8AC3E}">
        <p14:creationId xmlns:p14="http://schemas.microsoft.com/office/powerpoint/2010/main" val="2142345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a:p>
            <a:pPr marL="231111" indent="-231111">
              <a:buFont typeface="+mj-lt"/>
              <a:buAutoNum type="arabicPeriod"/>
            </a:pPr>
            <a:r>
              <a:rPr lang="en-US" dirty="0"/>
              <a:t>Work now to find every possible dusty old record of past participants at camp and get these entered into your data base</a:t>
            </a:r>
          </a:p>
          <a:p>
            <a:pPr marL="231111" indent="-231111">
              <a:buFont typeface="+mj-lt"/>
              <a:buAutoNum type="arabicPeriod"/>
            </a:pPr>
            <a:r>
              <a:rPr lang="en-US" dirty="0"/>
              <a:t>Find every possible old photo and get them scanned</a:t>
            </a:r>
          </a:p>
          <a:p>
            <a:pPr marL="231111" indent="-231111">
              <a:buFont typeface="+mj-lt"/>
              <a:buAutoNum type="arabicPeriod"/>
            </a:pPr>
            <a:r>
              <a:rPr lang="en-US" dirty="0"/>
              <a:t>Set up on-line tools to let people enter in their updated information</a:t>
            </a:r>
          </a:p>
          <a:p>
            <a:pPr marL="231111" indent="-231111">
              <a:buFont typeface="+mj-lt"/>
              <a:buAutoNum type="arabicPeriod"/>
            </a:pPr>
            <a:r>
              <a:rPr lang="en-US" dirty="0"/>
              <a:t>Establish a volunteer group that will work to help you get back in touch with lost Alumni </a:t>
            </a:r>
          </a:p>
          <a:p>
            <a:pPr marL="231111" indent="-231111">
              <a:buFont typeface="+mj-lt"/>
              <a:buAutoNum type="arabicPeriod"/>
            </a:pPr>
            <a:r>
              <a:rPr lang="en-US" dirty="0"/>
              <a:t>Design a welcome packet and a welcome system </a:t>
            </a:r>
          </a:p>
          <a:p>
            <a:pPr marL="231111" indent="-231111">
              <a:buFont typeface="+mj-lt"/>
              <a:buAutoNum type="arabicPeriod"/>
            </a:pPr>
            <a:r>
              <a:rPr lang="en-US" dirty="0"/>
              <a:t>Segment your donor list</a:t>
            </a:r>
          </a:p>
          <a:p>
            <a:endParaRPr lang="en-US" dirty="0"/>
          </a:p>
        </p:txBody>
      </p:sp>
      <p:sp>
        <p:nvSpPr>
          <p:cNvPr id="4" name="Slide Number Placeholder 3"/>
          <p:cNvSpPr>
            <a:spLocks noGrp="1"/>
          </p:cNvSpPr>
          <p:nvPr>
            <p:ph type="sldNum" sz="quarter" idx="10"/>
          </p:nvPr>
        </p:nvSpPr>
        <p:spPr/>
        <p:txBody>
          <a:bodyPr/>
          <a:lstStyle/>
          <a:p>
            <a:fld id="{1B0F4B4A-4736-184F-A430-1BE76D20B315}" type="slidenum">
              <a:rPr lang="en-US" smtClean="0"/>
              <a:t>35</a:t>
            </a:fld>
            <a:endParaRPr lang="en-US"/>
          </a:p>
        </p:txBody>
      </p:sp>
    </p:spTree>
    <p:extLst>
      <p:ext uri="{BB962C8B-B14F-4D97-AF65-F5344CB8AC3E}">
        <p14:creationId xmlns:p14="http://schemas.microsoft.com/office/powerpoint/2010/main" val="476419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a:p>
            <a:pPr marL="231111" indent="-231111">
              <a:buFont typeface="+mj-lt"/>
              <a:buAutoNum type="arabicPeriod"/>
            </a:pPr>
            <a:r>
              <a:rPr lang="en-US" dirty="0"/>
              <a:t>Work now to find every possible dusty old record of past participants at camp and get these entered into your data base</a:t>
            </a:r>
          </a:p>
          <a:p>
            <a:pPr marL="231111" indent="-231111">
              <a:buFont typeface="+mj-lt"/>
              <a:buAutoNum type="arabicPeriod"/>
            </a:pPr>
            <a:r>
              <a:rPr lang="en-US" dirty="0"/>
              <a:t>Find every possible old photo and get them scanned</a:t>
            </a:r>
          </a:p>
          <a:p>
            <a:pPr marL="231111" indent="-231111">
              <a:buFont typeface="+mj-lt"/>
              <a:buAutoNum type="arabicPeriod"/>
            </a:pPr>
            <a:r>
              <a:rPr lang="en-US" dirty="0"/>
              <a:t>Set up on-line tools to let people enter in their updated information</a:t>
            </a:r>
          </a:p>
          <a:p>
            <a:pPr marL="231111" indent="-231111">
              <a:buFont typeface="+mj-lt"/>
              <a:buAutoNum type="arabicPeriod"/>
            </a:pPr>
            <a:r>
              <a:rPr lang="en-US" dirty="0"/>
              <a:t>Establish a volunteer group that will work to help you get back in touch with lost Alumni </a:t>
            </a:r>
          </a:p>
          <a:p>
            <a:pPr marL="231111" indent="-231111">
              <a:buFont typeface="+mj-lt"/>
              <a:buAutoNum type="arabicPeriod"/>
            </a:pPr>
            <a:r>
              <a:rPr lang="en-US" dirty="0"/>
              <a:t>Design a welcome packet and a welcome system </a:t>
            </a:r>
          </a:p>
          <a:p>
            <a:pPr marL="231111" indent="-231111">
              <a:buFont typeface="+mj-lt"/>
              <a:buAutoNum type="arabicPeriod"/>
            </a:pPr>
            <a:r>
              <a:rPr lang="en-US" dirty="0"/>
              <a:t>Segment your donor list</a:t>
            </a:r>
          </a:p>
          <a:p>
            <a:endParaRPr lang="en-US" dirty="0"/>
          </a:p>
        </p:txBody>
      </p:sp>
      <p:sp>
        <p:nvSpPr>
          <p:cNvPr id="4" name="Slide Number Placeholder 3"/>
          <p:cNvSpPr>
            <a:spLocks noGrp="1"/>
          </p:cNvSpPr>
          <p:nvPr>
            <p:ph type="sldNum" sz="quarter" idx="10"/>
          </p:nvPr>
        </p:nvSpPr>
        <p:spPr/>
        <p:txBody>
          <a:bodyPr/>
          <a:lstStyle/>
          <a:p>
            <a:fld id="{1B0F4B4A-4736-184F-A430-1BE76D20B315}" type="slidenum">
              <a:rPr lang="en-US" smtClean="0"/>
              <a:t>36</a:t>
            </a:fld>
            <a:endParaRPr lang="en-US"/>
          </a:p>
        </p:txBody>
      </p:sp>
    </p:spTree>
    <p:extLst>
      <p:ext uri="{BB962C8B-B14F-4D97-AF65-F5344CB8AC3E}">
        <p14:creationId xmlns:p14="http://schemas.microsoft.com/office/powerpoint/2010/main" val="4764193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a:p>
            <a:pPr marL="231111" indent="-231111">
              <a:buFont typeface="+mj-lt"/>
              <a:buAutoNum type="arabicPeriod"/>
            </a:pPr>
            <a:r>
              <a:rPr lang="en-US" dirty="0"/>
              <a:t>Work now to find every possible dusty old record of past participants at camp and get these entered into your data base</a:t>
            </a:r>
          </a:p>
          <a:p>
            <a:pPr marL="231111" indent="-231111">
              <a:buFont typeface="+mj-lt"/>
              <a:buAutoNum type="arabicPeriod"/>
            </a:pPr>
            <a:r>
              <a:rPr lang="en-US" dirty="0"/>
              <a:t>Find every possible old photo and get them scanned</a:t>
            </a:r>
          </a:p>
          <a:p>
            <a:pPr marL="231111" indent="-231111">
              <a:buFont typeface="+mj-lt"/>
              <a:buAutoNum type="arabicPeriod"/>
            </a:pPr>
            <a:r>
              <a:rPr lang="en-US" dirty="0"/>
              <a:t>Set up on-line tools to let people enter in their updated information</a:t>
            </a:r>
          </a:p>
          <a:p>
            <a:pPr marL="231111" indent="-231111">
              <a:buFont typeface="+mj-lt"/>
              <a:buAutoNum type="arabicPeriod"/>
            </a:pPr>
            <a:r>
              <a:rPr lang="en-US" dirty="0"/>
              <a:t>Establish a volunteer group that will work to help you get back in touch with lost Alumni </a:t>
            </a:r>
          </a:p>
          <a:p>
            <a:pPr marL="231111" indent="-231111">
              <a:buFont typeface="+mj-lt"/>
              <a:buAutoNum type="arabicPeriod"/>
            </a:pPr>
            <a:r>
              <a:rPr lang="en-US" dirty="0"/>
              <a:t>Design a welcome packet and a welcome system </a:t>
            </a:r>
          </a:p>
          <a:p>
            <a:pPr marL="231111" indent="-231111">
              <a:buFont typeface="+mj-lt"/>
              <a:buAutoNum type="arabicPeriod"/>
            </a:pPr>
            <a:r>
              <a:rPr lang="en-US" dirty="0"/>
              <a:t>Segment your donor list</a:t>
            </a:r>
          </a:p>
          <a:p>
            <a:endParaRPr lang="en-US" dirty="0"/>
          </a:p>
        </p:txBody>
      </p:sp>
      <p:sp>
        <p:nvSpPr>
          <p:cNvPr id="4" name="Slide Number Placeholder 3"/>
          <p:cNvSpPr>
            <a:spLocks noGrp="1"/>
          </p:cNvSpPr>
          <p:nvPr>
            <p:ph type="sldNum" sz="quarter" idx="10"/>
          </p:nvPr>
        </p:nvSpPr>
        <p:spPr/>
        <p:txBody>
          <a:bodyPr/>
          <a:lstStyle/>
          <a:p>
            <a:fld id="{1B0F4B4A-4736-184F-A430-1BE76D20B315}" type="slidenum">
              <a:rPr lang="en-US" smtClean="0"/>
              <a:t>37</a:t>
            </a:fld>
            <a:endParaRPr lang="en-US"/>
          </a:p>
        </p:txBody>
      </p:sp>
    </p:spTree>
    <p:extLst>
      <p:ext uri="{BB962C8B-B14F-4D97-AF65-F5344CB8AC3E}">
        <p14:creationId xmlns:p14="http://schemas.microsoft.com/office/powerpoint/2010/main" val="4764193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a:p>
            <a:pPr marL="231111" indent="-231111">
              <a:buFont typeface="+mj-lt"/>
              <a:buAutoNum type="arabicPeriod"/>
            </a:pPr>
            <a:r>
              <a:rPr lang="en-US" dirty="0"/>
              <a:t>Work now to find every possible dusty old record of past participants at camp and get these entered into your data base</a:t>
            </a:r>
          </a:p>
          <a:p>
            <a:pPr marL="231111" indent="-231111">
              <a:buFont typeface="+mj-lt"/>
              <a:buAutoNum type="arabicPeriod"/>
            </a:pPr>
            <a:r>
              <a:rPr lang="en-US" dirty="0"/>
              <a:t>Find every possible old photo and get them scanned</a:t>
            </a:r>
          </a:p>
          <a:p>
            <a:pPr marL="231111" indent="-231111">
              <a:buFont typeface="+mj-lt"/>
              <a:buAutoNum type="arabicPeriod"/>
            </a:pPr>
            <a:r>
              <a:rPr lang="en-US" dirty="0"/>
              <a:t>Set up on-line tools to let people enter in their updated information</a:t>
            </a:r>
          </a:p>
          <a:p>
            <a:pPr marL="231111" indent="-231111">
              <a:buFont typeface="+mj-lt"/>
              <a:buAutoNum type="arabicPeriod"/>
            </a:pPr>
            <a:r>
              <a:rPr lang="en-US" dirty="0"/>
              <a:t>Establish a volunteer group that will work to help you get back in touch with lost Alumni </a:t>
            </a:r>
          </a:p>
          <a:p>
            <a:pPr marL="231111" indent="-231111">
              <a:buFont typeface="+mj-lt"/>
              <a:buAutoNum type="arabicPeriod"/>
            </a:pPr>
            <a:r>
              <a:rPr lang="en-US" dirty="0"/>
              <a:t>Design a welcome packet and a welcome system </a:t>
            </a:r>
          </a:p>
          <a:p>
            <a:pPr marL="231111" indent="-231111">
              <a:buFont typeface="+mj-lt"/>
              <a:buAutoNum type="arabicPeriod"/>
            </a:pPr>
            <a:r>
              <a:rPr lang="en-US" dirty="0"/>
              <a:t>Segment your donor list</a:t>
            </a:r>
          </a:p>
          <a:p>
            <a:endParaRPr lang="en-US" dirty="0"/>
          </a:p>
        </p:txBody>
      </p:sp>
      <p:sp>
        <p:nvSpPr>
          <p:cNvPr id="4" name="Slide Number Placeholder 3"/>
          <p:cNvSpPr>
            <a:spLocks noGrp="1"/>
          </p:cNvSpPr>
          <p:nvPr>
            <p:ph type="sldNum" sz="quarter" idx="10"/>
          </p:nvPr>
        </p:nvSpPr>
        <p:spPr/>
        <p:txBody>
          <a:bodyPr/>
          <a:lstStyle/>
          <a:p>
            <a:fld id="{1B0F4B4A-4736-184F-A430-1BE76D20B315}" type="slidenum">
              <a:rPr lang="en-US" smtClean="0"/>
              <a:t>38</a:t>
            </a:fld>
            <a:endParaRPr lang="en-US"/>
          </a:p>
        </p:txBody>
      </p:sp>
    </p:spTree>
    <p:extLst>
      <p:ext uri="{BB962C8B-B14F-4D97-AF65-F5344CB8AC3E}">
        <p14:creationId xmlns:p14="http://schemas.microsoft.com/office/powerpoint/2010/main" val="476419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Julia: Happy New Year, everyone. I am Julia Riseman, Mentor, at </a:t>
            </a:r>
            <a:r>
              <a:rPr lang="en-US" dirty="0" err="1" smtClean="0"/>
              <a:t>Jcamp</a:t>
            </a:r>
            <a:r>
              <a:rPr lang="en-US" dirty="0" smtClean="0"/>
              <a:t> 180 working with camps across North America since 2008 – providing consulting services on Strategic Planning, Strong Governance, and, my personal passion, Fundraising. </a:t>
            </a:r>
          </a:p>
          <a:p>
            <a:endParaRPr lang="en-US" dirty="0"/>
          </a:p>
          <a:p>
            <a:r>
              <a:rPr lang="en-US" dirty="0" smtClean="0"/>
              <a:t>I enjoy working with Kevin </a:t>
            </a:r>
            <a:r>
              <a:rPr lang="en-US" dirty="0" err="1" smtClean="0"/>
              <a:t>Martone</a:t>
            </a:r>
            <a:r>
              <a:rPr lang="en-US" dirty="0" smtClean="0"/>
              <a:t> – a great partner.  </a:t>
            </a:r>
          </a:p>
          <a:p>
            <a:endParaRPr lang="en-US" dirty="0"/>
          </a:p>
          <a:p>
            <a:r>
              <a:rPr lang="en-US" dirty="0" smtClean="0"/>
              <a:t>Kevin: Thanks.  I am the Technology Program Manager here at JCamp 180. I consult with our affiliated camps to help them use technology to support their fundraising and outreach efforts, including donor databases, social media, eNewsletters, and more. </a:t>
            </a:r>
          </a:p>
          <a:p>
            <a:endParaRPr lang="en-US" dirty="0"/>
          </a:p>
          <a:p>
            <a:r>
              <a:rPr lang="en-US" dirty="0" smtClean="0"/>
              <a:t>Julia: Together Kevin and I dreamed up this webinar, along with a six month course, Data2Donors which a number of you are now enrolled.  We’ve build this session around our learning working with over 100 Jewish Camps. </a:t>
            </a:r>
          </a:p>
          <a:p>
            <a:endParaRPr lang="en-US" dirty="0"/>
          </a:p>
          <a:p>
            <a:r>
              <a:rPr lang="en-US" dirty="0" smtClean="0"/>
              <a:t>It isn’t complicated – but important work to get done. </a:t>
            </a:r>
            <a:endParaRPr lang="en-US" dirty="0"/>
          </a:p>
        </p:txBody>
      </p:sp>
      <p:sp>
        <p:nvSpPr>
          <p:cNvPr id="4" name="Slide Number Placeholder 3"/>
          <p:cNvSpPr>
            <a:spLocks noGrp="1"/>
          </p:cNvSpPr>
          <p:nvPr>
            <p:ph type="sldNum" sz="quarter" idx="10"/>
          </p:nvPr>
        </p:nvSpPr>
        <p:spPr/>
        <p:txBody>
          <a:bodyPr/>
          <a:lstStyle/>
          <a:p>
            <a:fld id="{1B0F4B4A-4736-184F-A430-1BE76D20B315}" type="slidenum">
              <a:rPr lang="en-US" smtClean="0"/>
              <a:t>2</a:t>
            </a:fld>
            <a:endParaRPr lang="en-US"/>
          </a:p>
        </p:txBody>
      </p:sp>
    </p:spTree>
    <p:extLst>
      <p:ext uri="{BB962C8B-B14F-4D97-AF65-F5344CB8AC3E}">
        <p14:creationId xmlns:p14="http://schemas.microsoft.com/office/powerpoint/2010/main" val="2869575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a:p>
            <a:pPr marL="231111" indent="-231111">
              <a:buFont typeface="+mj-lt"/>
              <a:buAutoNum type="arabicPeriod"/>
            </a:pPr>
            <a:r>
              <a:rPr lang="en-US" dirty="0"/>
              <a:t>Work now to find every possible dusty old record of past participants at camp and get these entered into your data base</a:t>
            </a:r>
          </a:p>
          <a:p>
            <a:pPr marL="231111" indent="-231111">
              <a:buFont typeface="+mj-lt"/>
              <a:buAutoNum type="arabicPeriod"/>
            </a:pPr>
            <a:r>
              <a:rPr lang="en-US" dirty="0"/>
              <a:t>Find every possible old photo and get them scanned</a:t>
            </a:r>
          </a:p>
          <a:p>
            <a:pPr marL="231111" indent="-231111">
              <a:buFont typeface="+mj-lt"/>
              <a:buAutoNum type="arabicPeriod"/>
            </a:pPr>
            <a:r>
              <a:rPr lang="en-US" dirty="0"/>
              <a:t>Set up on-line tools to let people enter in their updated information</a:t>
            </a:r>
          </a:p>
          <a:p>
            <a:pPr marL="231111" indent="-231111">
              <a:buFont typeface="+mj-lt"/>
              <a:buAutoNum type="arabicPeriod"/>
            </a:pPr>
            <a:r>
              <a:rPr lang="en-US" dirty="0"/>
              <a:t>Establish a volunteer group that will work to help you get back in touch with lost Alumni </a:t>
            </a:r>
          </a:p>
          <a:p>
            <a:pPr marL="231111" indent="-231111">
              <a:buFont typeface="+mj-lt"/>
              <a:buAutoNum type="arabicPeriod"/>
            </a:pPr>
            <a:r>
              <a:rPr lang="en-US" dirty="0"/>
              <a:t>Design a welcome packet and a welcome system </a:t>
            </a:r>
          </a:p>
          <a:p>
            <a:pPr marL="231111" indent="-231111">
              <a:buFont typeface="+mj-lt"/>
              <a:buAutoNum type="arabicPeriod"/>
            </a:pPr>
            <a:r>
              <a:rPr lang="en-US" dirty="0"/>
              <a:t>Segment your donor list</a:t>
            </a:r>
          </a:p>
          <a:p>
            <a:endParaRPr lang="en-US" dirty="0"/>
          </a:p>
        </p:txBody>
      </p:sp>
      <p:sp>
        <p:nvSpPr>
          <p:cNvPr id="4" name="Slide Number Placeholder 3"/>
          <p:cNvSpPr>
            <a:spLocks noGrp="1"/>
          </p:cNvSpPr>
          <p:nvPr>
            <p:ph type="sldNum" sz="quarter" idx="10"/>
          </p:nvPr>
        </p:nvSpPr>
        <p:spPr/>
        <p:txBody>
          <a:bodyPr/>
          <a:lstStyle/>
          <a:p>
            <a:fld id="{1B0F4B4A-4736-184F-A430-1BE76D20B315}" type="slidenum">
              <a:rPr lang="en-US" smtClean="0"/>
              <a:t>46</a:t>
            </a:fld>
            <a:endParaRPr lang="en-US"/>
          </a:p>
        </p:txBody>
      </p:sp>
    </p:spTree>
    <p:extLst>
      <p:ext uri="{BB962C8B-B14F-4D97-AF65-F5344CB8AC3E}">
        <p14:creationId xmlns:p14="http://schemas.microsoft.com/office/powerpoint/2010/main" val="476419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Julia:</a:t>
            </a:r>
          </a:p>
          <a:p>
            <a:endParaRPr lang="en-US" dirty="0"/>
          </a:p>
          <a:p>
            <a:pPr marL="231111" indent="-231111">
              <a:buFont typeface="+mj-lt"/>
              <a:buAutoNum type="arabicPeriod"/>
            </a:pPr>
            <a:r>
              <a:rPr lang="en-US" dirty="0" smtClean="0"/>
              <a:t>I’m going to tell you NOW what you will learn in this webinar.  </a:t>
            </a:r>
          </a:p>
          <a:p>
            <a:pPr marL="231111" indent="-231111">
              <a:buFont typeface="+mj-lt"/>
              <a:buAutoNum type="arabicPeriod"/>
            </a:pPr>
            <a:endParaRPr lang="en-US" dirty="0" smtClean="0"/>
          </a:p>
          <a:p>
            <a:pPr marL="231111" indent="-231111">
              <a:buFont typeface="+mj-lt"/>
              <a:buAutoNum type="arabicPeriod"/>
            </a:pPr>
            <a:r>
              <a:rPr lang="en-US" dirty="0" smtClean="0"/>
              <a:t>We’re going to share with you a real world example to the TRUE dollar value of unearthing your old donor records – and the intense amount of money you will never realize should you continue to do nothing with your dusty records.  If this doesn’t convince your Leadership to invest in inputting dusty records – then …. (um) let’s talk off line. </a:t>
            </a:r>
          </a:p>
          <a:p>
            <a:pPr marL="231111" indent="-231111">
              <a:buFont typeface="+mj-lt"/>
              <a:buAutoNum type="arabicPeriod"/>
            </a:pPr>
            <a:endParaRPr lang="en-US" dirty="0"/>
          </a:p>
          <a:p>
            <a:pPr marL="231111" indent="-231111">
              <a:buFont typeface="+mj-lt"/>
              <a:buAutoNum type="arabicPeriod"/>
            </a:pPr>
            <a:r>
              <a:rPr lang="en-US" dirty="0" smtClean="0"/>
              <a:t>Then we’re going to review places to look for your old and dusty records – and you’re going to brainstorm your own list. </a:t>
            </a:r>
          </a:p>
          <a:p>
            <a:pPr marL="231111" indent="-231111">
              <a:buFont typeface="+mj-lt"/>
              <a:buAutoNum type="arabicPeriod"/>
            </a:pPr>
            <a:endParaRPr lang="en-US" dirty="0"/>
          </a:p>
          <a:p>
            <a:pPr marL="231111" indent="-231111">
              <a:buFont typeface="+mj-lt"/>
              <a:buAutoNum type="arabicPeriod"/>
            </a:pPr>
            <a:r>
              <a:rPr lang="en-US" dirty="0" smtClean="0"/>
              <a:t>Kevin is going to tell you how to handle incomplete data</a:t>
            </a:r>
          </a:p>
          <a:p>
            <a:pPr marL="231111" indent="-231111">
              <a:buFont typeface="+mj-lt"/>
              <a:buAutoNum type="arabicPeriod"/>
            </a:pPr>
            <a:endParaRPr lang="en-US" dirty="0"/>
          </a:p>
          <a:p>
            <a:pPr marL="231111" indent="-231111">
              <a:buFont typeface="+mj-lt"/>
              <a:buAutoNum type="arabicPeriod"/>
            </a:pPr>
            <a:r>
              <a:rPr lang="en-US" dirty="0" smtClean="0"/>
              <a:t>And we’re both going to rush through information on how to move </a:t>
            </a:r>
            <a:r>
              <a:rPr lang="en-US" dirty="0" err="1" smtClean="0"/>
              <a:t>imcomplete</a:t>
            </a:r>
            <a:r>
              <a:rPr lang="en-US" dirty="0" smtClean="0"/>
              <a:t> information into good, current, and up-to-date contact information for all the alumni and friends of camp. </a:t>
            </a:r>
          </a:p>
          <a:p>
            <a:pPr marL="231111" indent="-231111">
              <a:buFont typeface="+mj-lt"/>
              <a:buAutoNum type="arabicPeriod"/>
            </a:pPr>
            <a:endParaRPr lang="en-US" dirty="0"/>
          </a:p>
          <a:p>
            <a:pPr marL="231111" indent="-231111">
              <a:buFont typeface="+mj-lt"/>
              <a:buAutoNum type="arabicPeriod"/>
            </a:pPr>
            <a:r>
              <a:rPr lang="en-US" dirty="0" smtClean="0"/>
              <a:t>We’ll end with a discussion and questions</a:t>
            </a:r>
            <a:endParaRPr lang="en-US" dirty="0"/>
          </a:p>
          <a:p>
            <a:endParaRPr lang="en-US" dirty="0"/>
          </a:p>
        </p:txBody>
      </p:sp>
      <p:sp>
        <p:nvSpPr>
          <p:cNvPr id="4" name="Slide Number Placeholder 3"/>
          <p:cNvSpPr>
            <a:spLocks noGrp="1"/>
          </p:cNvSpPr>
          <p:nvPr>
            <p:ph type="sldNum" sz="quarter" idx="10"/>
          </p:nvPr>
        </p:nvSpPr>
        <p:spPr/>
        <p:txBody>
          <a:bodyPr/>
          <a:lstStyle/>
          <a:p>
            <a:fld id="{1B0F4B4A-4736-184F-A430-1BE76D20B315}" type="slidenum">
              <a:rPr lang="en-US" smtClean="0"/>
              <a:t>3</a:t>
            </a:fld>
            <a:endParaRPr lang="en-US"/>
          </a:p>
        </p:txBody>
      </p:sp>
    </p:spTree>
    <p:extLst>
      <p:ext uri="{BB962C8B-B14F-4D97-AF65-F5344CB8AC3E}">
        <p14:creationId xmlns:p14="http://schemas.microsoft.com/office/powerpoint/2010/main" val="406138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Julia:</a:t>
            </a:r>
          </a:p>
          <a:p>
            <a:endParaRPr lang="en-US" dirty="0"/>
          </a:p>
          <a:p>
            <a:pPr marL="231111" indent="-231111">
              <a:buFont typeface="+mj-lt"/>
              <a:buAutoNum type="arabicPeriod"/>
            </a:pPr>
            <a:r>
              <a:rPr lang="en-US" dirty="0" smtClean="0"/>
              <a:t>I’m going to tell you NOW what you will learn in this webinar.  </a:t>
            </a:r>
          </a:p>
          <a:p>
            <a:pPr marL="231111" indent="-231111">
              <a:buFont typeface="+mj-lt"/>
              <a:buAutoNum type="arabicPeriod"/>
            </a:pPr>
            <a:endParaRPr lang="en-US" dirty="0" smtClean="0"/>
          </a:p>
          <a:p>
            <a:pPr marL="231111" indent="-231111">
              <a:buFont typeface="+mj-lt"/>
              <a:buAutoNum type="arabicPeriod"/>
            </a:pPr>
            <a:r>
              <a:rPr lang="en-US" dirty="0" smtClean="0"/>
              <a:t>We’re going to share with you a real world example to the TRUE dollar value of unearthing your old donor records – and the intense amount of money you will never realize should you continue to do nothing with your dusty records.  If this doesn’t convince your Leadership to invest in inputting dusty records – then …. (um) let’s talk off line. </a:t>
            </a:r>
          </a:p>
          <a:p>
            <a:pPr marL="231111" indent="-231111">
              <a:buFont typeface="+mj-lt"/>
              <a:buAutoNum type="arabicPeriod"/>
            </a:pPr>
            <a:endParaRPr lang="en-US" dirty="0"/>
          </a:p>
          <a:p>
            <a:pPr marL="231111" indent="-231111">
              <a:buFont typeface="+mj-lt"/>
              <a:buAutoNum type="arabicPeriod"/>
            </a:pPr>
            <a:r>
              <a:rPr lang="en-US" dirty="0" smtClean="0"/>
              <a:t>Then we’re going to review places to look for your old and dusty records – and you’re going to brainstorm your own list. </a:t>
            </a:r>
          </a:p>
          <a:p>
            <a:pPr marL="231111" indent="-231111">
              <a:buFont typeface="+mj-lt"/>
              <a:buAutoNum type="arabicPeriod"/>
            </a:pPr>
            <a:endParaRPr lang="en-US" dirty="0"/>
          </a:p>
          <a:p>
            <a:pPr marL="231111" indent="-231111">
              <a:buFont typeface="+mj-lt"/>
              <a:buAutoNum type="arabicPeriod"/>
            </a:pPr>
            <a:r>
              <a:rPr lang="en-US" dirty="0" smtClean="0"/>
              <a:t>Kevin is going to tell you how to handle incomplete data</a:t>
            </a:r>
          </a:p>
          <a:p>
            <a:pPr marL="231111" indent="-231111">
              <a:buFont typeface="+mj-lt"/>
              <a:buAutoNum type="arabicPeriod"/>
            </a:pPr>
            <a:endParaRPr lang="en-US" dirty="0"/>
          </a:p>
          <a:p>
            <a:pPr marL="231111" indent="-231111">
              <a:buFont typeface="+mj-lt"/>
              <a:buAutoNum type="arabicPeriod"/>
            </a:pPr>
            <a:r>
              <a:rPr lang="en-US" dirty="0" smtClean="0"/>
              <a:t>And we’re both going to rush through information on how to move </a:t>
            </a:r>
            <a:r>
              <a:rPr lang="en-US" dirty="0" err="1" smtClean="0"/>
              <a:t>imcomplete</a:t>
            </a:r>
            <a:r>
              <a:rPr lang="en-US" dirty="0" smtClean="0"/>
              <a:t> information into good, current, and up-to-date contact information for all the alumni and friends of camp. </a:t>
            </a:r>
          </a:p>
          <a:p>
            <a:pPr marL="231111" indent="-231111">
              <a:buFont typeface="+mj-lt"/>
              <a:buAutoNum type="arabicPeriod"/>
            </a:pPr>
            <a:endParaRPr lang="en-US" dirty="0"/>
          </a:p>
          <a:p>
            <a:pPr marL="231111" indent="-231111">
              <a:buFont typeface="+mj-lt"/>
              <a:buAutoNum type="arabicPeriod"/>
            </a:pPr>
            <a:r>
              <a:rPr lang="en-US" dirty="0" smtClean="0"/>
              <a:t>We’ll end with a discussion and questions</a:t>
            </a:r>
            <a:endParaRPr lang="en-US" dirty="0"/>
          </a:p>
          <a:p>
            <a:endParaRPr lang="en-US" dirty="0"/>
          </a:p>
        </p:txBody>
      </p:sp>
      <p:sp>
        <p:nvSpPr>
          <p:cNvPr id="4" name="Slide Number Placeholder 3"/>
          <p:cNvSpPr>
            <a:spLocks noGrp="1"/>
          </p:cNvSpPr>
          <p:nvPr>
            <p:ph type="sldNum" sz="quarter" idx="10"/>
          </p:nvPr>
        </p:nvSpPr>
        <p:spPr/>
        <p:txBody>
          <a:bodyPr/>
          <a:lstStyle/>
          <a:p>
            <a:fld id="{1B0F4B4A-4736-184F-A430-1BE76D20B315}" type="slidenum">
              <a:rPr lang="en-US" smtClean="0"/>
              <a:t>4</a:t>
            </a:fld>
            <a:endParaRPr lang="en-US"/>
          </a:p>
        </p:txBody>
      </p:sp>
    </p:spTree>
    <p:extLst>
      <p:ext uri="{BB962C8B-B14F-4D97-AF65-F5344CB8AC3E}">
        <p14:creationId xmlns:p14="http://schemas.microsoft.com/office/powerpoint/2010/main" val="406138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Julia:</a:t>
            </a:r>
          </a:p>
          <a:p>
            <a:endParaRPr lang="en-US" dirty="0"/>
          </a:p>
          <a:p>
            <a:pPr marL="231111" indent="-231111">
              <a:buFont typeface="+mj-lt"/>
              <a:buAutoNum type="arabicPeriod"/>
            </a:pPr>
            <a:r>
              <a:rPr lang="en-US" dirty="0" smtClean="0"/>
              <a:t>I’m going to tell you NOW what you will learn in this webinar.  </a:t>
            </a:r>
          </a:p>
          <a:p>
            <a:pPr marL="231111" indent="-231111">
              <a:buFont typeface="+mj-lt"/>
              <a:buAutoNum type="arabicPeriod"/>
            </a:pPr>
            <a:endParaRPr lang="en-US" dirty="0" smtClean="0"/>
          </a:p>
          <a:p>
            <a:pPr marL="231111" indent="-231111">
              <a:buFont typeface="+mj-lt"/>
              <a:buAutoNum type="arabicPeriod"/>
            </a:pPr>
            <a:r>
              <a:rPr lang="en-US" dirty="0" smtClean="0"/>
              <a:t>We’re going to share with you a real world example to the TRUE dollar value of unearthing your old donor records – and the intense amount of money you will never realize should you continue to do nothing with your dusty records.  If this doesn’t convince your Leadership to invest in inputting dusty records – then …. (um) let’s talk off line. </a:t>
            </a:r>
          </a:p>
          <a:p>
            <a:pPr marL="231111" indent="-231111">
              <a:buFont typeface="+mj-lt"/>
              <a:buAutoNum type="arabicPeriod"/>
            </a:pPr>
            <a:endParaRPr lang="en-US" dirty="0"/>
          </a:p>
          <a:p>
            <a:pPr marL="231111" indent="-231111">
              <a:buFont typeface="+mj-lt"/>
              <a:buAutoNum type="arabicPeriod"/>
            </a:pPr>
            <a:r>
              <a:rPr lang="en-US" dirty="0" smtClean="0"/>
              <a:t>Then we’re going to review places to look for your old and dusty records – and you’re going to brainstorm your own list. </a:t>
            </a:r>
          </a:p>
          <a:p>
            <a:pPr marL="231111" indent="-231111">
              <a:buFont typeface="+mj-lt"/>
              <a:buAutoNum type="arabicPeriod"/>
            </a:pPr>
            <a:endParaRPr lang="en-US" dirty="0"/>
          </a:p>
          <a:p>
            <a:pPr marL="231111" indent="-231111">
              <a:buFont typeface="+mj-lt"/>
              <a:buAutoNum type="arabicPeriod"/>
            </a:pPr>
            <a:r>
              <a:rPr lang="en-US" dirty="0" smtClean="0"/>
              <a:t>Kevin is going to tell you how to handle incomplete data</a:t>
            </a:r>
          </a:p>
          <a:p>
            <a:pPr marL="231111" indent="-231111">
              <a:buFont typeface="+mj-lt"/>
              <a:buAutoNum type="arabicPeriod"/>
            </a:pPr>
            <a:endParaRPr lang="en-US" dirty="0"/>
          </a:p>
          <a:p>
            <a:pPr marL="231111" indent="-231111">
              <a:buFont typeface="+mj-lt"/>
              <a:buAutoNum type="arabicPeriod"/>
            </a:pPr>
            <a:r>
              <a:rPr lang="en-US" dirty="0" smtClean="0"/>
              <a:t>And we’re both going to rush through information on how to move </a:t>
            </a:r>
            <a:r>
              <a:rPr lang="en-US" dirty="0" err="1" smtClean="0"/>
              <a:t>imcomplete</a:t>
            </a:r>
            <a:r>
              <a:rPr lang="en-US" dirty="0" smtClean="0"/>
              <a:t> information into good, current, and up-to-date contact information for all the alumni and friends of camp. </a:t>
            </a:r>
          </a:p>
          <a:p>
            <a:pPr marL="231111" indent="-231111">
              <a:buFont typeface="+mj-lt"/>
              <a:buAutoNum type="arabicPeriod"/>
            </a:pPr>
            <a:endParaRPr lang="en-US" dirty="0"/>
          </a:p>
          <a:p>
            <a:pPr marL="231111" indent="-231111">
              <a:buFont typeface="+mj-lt"/>
              <a:buAutoNum type="arabicPeriod"/>
            </a:pPr>
            <a:r>
              <a:rPr lang="en-US" dirty="0" smtClean="0"/>
              <a:t>We’ll end with a discussion and questions</a:t>
            </a:r>
            <a:endParaRPr lang="en-US" dirty="0"/>
          </a:p>
          <a:p>
            <a:endParaRPr lang="en-US" dirty="0"/>
          </a:p>
        </p:txBody>
      </p:sp>
      <p:sp>
        <p:nvSpPr>
          <p:cNvPr id="4" name="Slide Number Placeholder 3"/>
          <p:cNvSpPr>
            <a:spLocks noGrp="1"/>
          </p:cNvSpPr>
          <p:nvPr>
            <p:ph type="sldNum" sz="quarter" idx="10"/>
          </p:nvPr>
        </p:nvSpPr>
        <p:spPr/>
        <p:txBody>
          <a:bodyPr/>
          <a:lstStyle/>
          <a:p>
            <a:fld id="{1B0F4B4A-4736-184F-A430-1BE76D20B315}" type="slidenum">
              <a:rPr lang="en-US" smtClean="0"/>
              <a:t>5</a:t>
            </a:fld>
            <a:endParaRPr lang="en-US"/>
          </a:p>
        </p:txBody>
      </p:sp>
    </p:spTree>
    <p:extLst>
      <p:ext uri="{BB962C8B-B14F-4D97-AF65-F5344CB8AC3E}">
        <p14:creationId xmlns:p14="http://schemas.microsoft.com/office/powerpoint/2010/main" val="406138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Julia: </a:t>
            </a:r>
          </a:p>
          <a:p>
            <a:pPr lvl="0"/>
            <a:r>
              <a:rPr lang="en-US" dirty="0" smtClean="0"/>
              <a:t>Data2 Donors is: </a:t>
            </a:r>
          </a:p>
          <a:p>
            <a:pPr marL="288887" indent="-288887">
              <a:buFont typeface="Wingdings" panose="05000000000000000000" pitchFamily="2" charset="2"/>
              <a:buChar char="ü"/>
            </a:pPr>
            <a:r>
              <a:rPr lang="en-US" dirty="0" smtClean="0"/>
              <a:t>A </a:t>
            </a:r>
            <a:r>
              <a:rPr lang="en-US" dirty="0"/>
              <a:t>new program of </a:t>
            </a:r>
            <a:r>
              <a:rPr lang="en-US" dirty="0" smtClean="0"/>
              <a:t>JCamp 180, run with monthly webinars by Kevin and myself. </a:t>
            </a:r>
          </a:p>
          <a:p>
            <a:pPr marL="288887" indent="-288887">
              <a:buFont typeface="Wingdings" panose="05000000000000000000" pitchFamily="2" charset="2"/>
              <a:buChar char="ü"/>
            </a:pPr>
            <a:r>
              <a:rPr lang="en-US" dirty="0" smtClean="0"/>
              <a:t>This year we are fully booked – so apply next year. </a:t>
            </a:r>
          </a:p>
          <a:p>
            <a:pPr marL="288887" indent="-288887">
              <a:buFont typeface="Wingdings" panose="05000000000000000000" pitchFamily="2" charset="2"/>
              <a:buChar char="ü"/>
            </a:pPr>
            <a:r>
              <a:rPr lang="en-US" dirty="0" smtClean="0"/>
              <a:t>The following camps are in the program this year: List? </a:t>
            </a:r>
            <a:endParaRPr lang="en-US" dirty="0"/>
          </a:p>
          <a:p>
            <a:pPr marL="288887" indent="-288887">
              <a:buFont typeface="Wingdings" panose="05000000000000000000" pitchFamily="2" charset="2"/>
              <a:buChar char="ü"/>
            </a:pPr>
            <a:r>
              <a:rPr lang="en-US" dirty="0" smtClean="0"/>
              <a:t>Data2 Donors is A </a:t>
            </a:r>
            <a:r>
              <a:rPr lang="en-US" dirty="0"/>
              <a:t>six month systematic and supportive approach to moving from dusty records to growth in Alumni outreach and onto major donor fundraising. </a:t>
            </a:r>
            <a:endParaRPr lang="en-US" dirty="0" smtClean="0"/>
          </a:p>
          <a:p>
            <a:pPr lvl="0"/>
            <a:endParaRPr lang="en-US" dirty="0"/>
          </a:p>
          <a:p>
            <a:pPr lvl="0"/>
            <a:r>
              <a:rPr lang="en-US" dirty="0" smtClean="0"/>
              <a:t>Kevin:</a:t>
            </a:r>
            <a:endParaRPr lang="en-US" dirty="0"/>
          </a:p>
          <a:p>
            <a:pPr marL="288887" indent="-288887">
              <a:buFont typeface="Wingdings" panose="05000000000000000000" pitchFamily="2" charset="2"/>
              <a:buChar char="ü"/>
            </a:pPr>
            <a:r>
              <a:rPr lang="en-US" dirty="0"/>
              <a:t>We will pay for your data to be run through 3 separate datasets to further enhance the data:</a:t>
            </a:r>
          </a:p>
          <a:p>
            <a:pPr lvl="2"/>
            <a:r>
              <a:rPr lang="en-US" dirty="0"/>
              <a:t>NCOA – update recent address changes</a:t>
            </a:r>
          </a:p>
          <a:p>
            <a:pPr lvl="2"/>
            <a:r>
              <a:rPr lang="en-US" dirty="0"/>
              <a:t>AlumniFinder – update more distant address </a:t>
            </a:r>
            <a:r>
              <a:rPr lang="en-US" dirty="0" smtClean="0"/>
              <a:t>changes</a:t>
            </a:r>
          </a:p>
          <a:p>
            <a:pPr lvl="2"/>
            <a:r>
              <a:rPr lang="en-US" dirty="0" smtClean="0"/>
              <a:t>WealthEngine </a:t>
            </a:r>
            <a:r>
              <a:rPr lang="en-US" dirty="0"/>
              <a:t>– capacity </a:t>
            </a:r>
            <a:r>
              <a:rPr lang="en-US" dirty="0" smtClean="0"/>
              <a:t>information</a:t>
            </a:r>
          </a:p>
          <a:p>
            <a:pPr lvl="2"/>
            <a:endParaRPr lang="en-US" dirty="0"/>
          </a:p>
          <a:p>
            <a:r>
              <a:rPr lang="en-US" dirty="0" smtClean="0"/>
              <a:t>Julia:</a:t>
            </a:r>
          </a:p>
          <a:p>
            <a:pPr marL="288887" indent="-288887">
              <a:buFont typeface="Wingdings" panose="05000000000000000000" pitchFamily="2" charset="2"/>
              <a:buChar char="ü"/>
            </a:pPr>
            <a:r>
              <a:rPr lang="en-US" dirty="0" smtClean="0"/>
              <a:t>Good </a:t>
            </a:r>
            <a:r>
              <a:rPr lang="en-US" dirty="0"/>
              <a:t>data management </a:t>
            </a:r>
          </a:p>
          <a:p>
            <a:pPr marL="288887" indent="-288887">
              <a:buFont typeface="Wingdings" panose="05000000000000000000" pitchFamily="2" charset="2"/>
              <a:buChar char="ü"/>
            </a:pPr>
            <a:r>
              <a:rPr lang="en-US" dirty="0"/>
              <a:t>Qualified major donor prospect list ready for campaign fundraising </a:t>
            </a:r>
          </a:p>
          <a:p>
            <a:endParaRPr lang="en-US" dirty="0"/>
          </a:p>
        </p:txBody>
      </p:sp>
      <p:sp>
        <p:nvSpPr>
          <p:cNvPr id="4" name="Slide Number Placeholder 3"/>
          <p:cNvSpPr>
            <a:spLocks noGrp="1"/>
          </p:cNvSpPr>
          <p:nvPr>
            <p:ph type="sldNum" sz="quarter" idx="10"/>
          </p:nvPr>
        </p:nvSpPr>
        <p:spPr/>
        <p:txBody>
          <a:bodyPr/>
          <a:lstStyle/>
          <a:p>
            <a:fld id="{1B0F4B4A-4736-184F-A430-1BE76D20B315}" type="slidenum">
              <a:rPr lang="en-US" smtClean="0"/>
              <a:t>7</a:t>
            </a:fld>
            <a:endParaRPr lang="en-US"/>
          </a:p>
        </p:txBody>
      </p:sp>
    </p:spTree>
    <p:extLst>
      <p:ext uri="{BB962C8B-B14F-4D97-AF65-F5344CB8AC3E}">
        <p14:creationId xmlns:p14="http://schemas.microsoft.com/office/powerpoint/2010/main" val="2142345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Julia: </a:t>
            </a:r>
          </a:p>
          <a:p>
            <a:pPr lvl="0"/>
            <a:r>
              <a:rPr lang="en-US" dirty="0" smtClean="0"/>
              <a:t>Data2 Donors is: </a:t>
            </a:r>
          </a:p>
          <a:p>
            <a:pPr marL="288887" indent="-288887">
              <a:buFont typeface="Wingdings" panose="05000000000000000000" pitchFamily="2" charset="2"/>
              <a:buChar char="ü"/>
            </a:pPr>
            <a:r>
              <a:rPr lang="en-US" dirty="0" smtClean="0"/>
              <a:t>A </a:t>
            </a:r>
            <a:r>
              <a:rPr lang="en-US" dirty="0"/>
              <a:t>new program of </a:t>
            </a:r>
            <a:r>
              <a:rPr lang="en-US" dirty="0" smtClean="0"/>
              <a:t>JCamp 180, run with monthly webinars by Kevin and myself. </a:t>
            </a:r>
          </a:p>
          <a:p>
            <a:pPr marL="288887" indent="-288887">
              <a:buFont typeface="Wingdings" panose="05000000000000000000" pitchFamily="2" charset="2"/>
              <a:buChar char="ü"/>
            </a:pPr>
            <a:r>
              <a:rPr lang="en-US" dirty="0" smtClean="0"/>
              <a:t>This year we are fully booked – so apply next year. </a:t>
            </a:r>
          </a:p>
          <a:p>
            <a:pPr marL="288887" indent="-288887">
              <a:buFont typeface="Wingdings" panose="05000000000000000000" pitchFamily="2" charset="2"/>
              <a:buChar char="ü"/>
            </a:pPr>
            <a:r>
              <a:rPr lang="en-US" dirty="0" smtClean="0"/>
              <a:t>The following camps are in the program this year: List? </a:t>
            </a:r>
            <a:endParaRPr lang="en-US" dirty="0"/>
          </a:p>
          <a:p>
            <a:pPr marL="288887" indent="-288887">
              <a:buFont typeface="Wingdings" panose="05000000000000000000" pitchFamily="2" charset="2"/>
              <a:buChar char="ü"/>
            </a:pPr>
            <a:r>
              <a:rPr lang="en-US" dirty="0" smtClean="0"/>
              <a:t>Data2 Donors is A </a:t>
            </a:r>
            <a:r>
              <a:rPr lang="en-US" dirty="0"/>
              <a:t>six month systematic and supportive approach to moving from dusty records to growth in Alumni outreach and onto major donor fundraising. </a:t>
            </a:r>
            <a:endParaRPr lang="en-US" dirty="0" smtClean="0"/>
          </a:p>
          <a:p>
            <a:pPr lvl="0"/>
            <a:endParaRPr lang="en-US" dirty="0"/>
          </a:p>
          <a:p>
            <a:pPr lvl="0"/>
            <a:r>
              <a:rPr lang="en-US" dirty="0" smtClean="0"/>
              <a:t>Kevin:</a:t>
            </a:r>
            <a:endParaRPr lang="en-US" dirty="0"/>
          </a:p>
          <a:p>
            <a:pPr marL="288887" indent="-288887">
              <a:buFont typeface="Wingdings" panose="05000000000000000000" pitchFamily="2" charset="2"/>
              <a:buChar char="ü"/>
            </a:pPr>
            <a:r>
              <a:rPr lang="en-US" dirty="0"/>
              <a:t>We will pay for your data to be run through 3 separate datasets to further enhance the data:</a:t>
            </a:r>
          </a:p>
          <a:p>
            <a:pPr lvl="2"/>
            <a:r>
              <a:rPr lang="en-US" dirty="0"/>
              <a:t>NCOA – update recent address changes</a:t>
            </a:r>
          </a:p>
          <a:p>
            <a:pPr lvl="2"/>
            <a:r>
              <a:rPr lang="en-US" dirty="0"/>
              <a:t>AlumniFinder – update more distant address </a:t>
            </a:r>
            <a:r>
              <a:rPr lang="en-US" dirty="0" smtClean="0"/>
              <a:t>changes</a:t>
            </a:r>
          </a:p>
          <a:p>
            <a:pPr lvl="2"/>
            <a:r>
              <a:rPr lang="en-US" dirty="0" smtClean="0"/>
              <a:t>WealthEngine </a:t>
            </a:r>
            <a:r>
              <a:rPr lang="en-US" dirty="0"/>
              <a:t>– capacity </a:t>
            </a:r>
            <a:r>
              <a:rPr lang="en-US" dirty="0" smtClean="0"/>
              <a:t>information</a:t>
            </a:r>
          </a:p>
          <a:p>
            <a:pPr lvl="2"/>
            <a:endParaRPr lang="en-US" dirty="0"/>
          </a:p>
          <a:p>
            <a:r>
              <a:rPr lang="en-US" dirty="0" smtClean="0"/>
              <a:t>Julia:</a:t>
            </a:r>
          </a:p>
          <a:p>
            <a:pPr marL="288887" indent="-288887">
              <a:buFont typeface="Wingdings" panose="05000000000000000000" pitchFamily="2" charset="2"/>
              <a:buChar char="ü"/>
            </a:pPr>
            <a:r>
              <a:rPr lang="en-US" dirty="0" smtClean="0"/>
              <a:t>Good </a:t>
            </a:r>
            <a:r>
              <a:rPr lang="en-US" dirty="0"/>
              <a:t>data management </a:t>
            </a:r>
          </a:p>
          <a:p>
            <a:pPr marL="288887" indent="-288887">
              <a:buFont typeface="Wingdings" panose="05000000000000000000" pitchFamily="2" charset="2"/>
              <a:buChar char="ü"/>
            </a:pPr>
            <a:r>
              <a:rPr lang="en-US" dirty="0"/>
              <a:t>Qualified major donor prospect list ready for campaign fundraising </a:t>
            </a:r>
          </a:p>
          <a:p>
            <a:endParaRPr lang="en-US" dirty="0"/>
          </a:p>
        </p:txBody>
      </p:sp>
      <p:sp>
        <p:nvSpPr>
          <p:cNvPr id="4" name="Slide Number Placeholder 3"/>
          <p:cNvSpPr>
            <a:spLocks noGrp="1"/>
          </p:cNvSpPr>
          <p:nvPr>
            <p:ph type="sldNum" sz="quarter" idx="10"/>
          </p:nvPr>
        </p:nvSpPr>
        <p:spPr/>
        <p:txBody>
          <a:bodyPr/>
          <a:lstStyle/>
          <a:p>
            <a:fld id="{1B0F4B4A-4736-184F-A430-1BE76D20B315}" type="slidenum">
              <a:rPr lang="en-US" smtClean="0"/>
              <a:t>8</a:t>
            </a:fld>
            <a:endParaRPr lang="en-US"/>
          </a:p>
        </p:txBody>
      </p:sp>
    </p:spTree>
    <p:extLst>
      <p:ext uri="{BB962C8B-B14F-4D97-AF65-F5344CB8AC3E}">
        <p14:creationId xmlns:p14="http://schemas.microsoft.com/office/powerpoint/2010/main" val="2142345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Julia: </a:t>
            </a:r>
          </a:p>
          <a:p>
            <a:pPr lvl="0"/>
            <a:r>
              <a:rPr lang="en-US" dirty="0" smtClean="0"/>
              <a:t>Data2 Donors is: </a:t>
            </a:r>
          </a:p>
          <a:p>
            <a:pPr marL="288887" indent="-288887">
              <a:buFont typeface="Wingdings" panose="05000000000000000000" pitchFamily="2" charset="2"/>
              <a:buChar char="ü"/>
            </a:pPr>
            <a:r>
              <a:rPr lang="en-US" dirty="0" smtClean="0"/>
              <a:t>A </a:t>
            </a:r>
            <a:r>
              <a:rPr lang="en-US" dirty="0"/>
              <a:t>new program of </a:t>
            </a:r>
            <a:r>
              <a:rPr lang="en-US" dirty="0" smtClean="0"/>
              <a:t>JCamp 180, run with monthly webinars by Kevin and myself. </a:t>
            </a:r>
          </a:p>
          <a:p>
            <a:pPr marL="288887" indent="-288887">
              <a:buFont typeface="Wingdings" panose="05000000000000000000" pitchFamily="2" charset="2"/>
              <a:buChar char="ü"/>
            </a:pPr>
            <a:r>
              <a:rPr lang="en-US" dirty="0" smtClean="0"/>
              <a:t>This year we are fully booked – so apply next year. </a:t>
            </a:r>
          </a:p>
          <a:p>
            <a:pPr marL="288887" indent="-288887">
              <a:buFont typeface="Wingdings" panose="05000000000000000000" pitchFamily="2" charset="2"/>
              <a:buChar char="ü"/>
            </a:pPr>
            <a:r>
              <a:rPr lang="en-US" dirty="0" smtClean="0"/>
              <a:t>The following camps are in the program this year: List? </a:t>
            </a:r>
            <a:endParaRPr lang="en-US" dirty="0"/>
          </a:p>
          <a:p>
            <a:pPr marL="288887" indent="-288887">
              <a:buFont typeface="Wingdings" panose="05000000000000000000" pitchFamily="2" charset="2"/>
              <a:buChar char="ü"/>
            </a:pPr>
            <a:r>
              <a:rPr lang="en-US" dirty="0" smtClean="0"/>
              <a:t>Data2 Donors is A </a:t>
            </a:r>
            <a:r>
              <a:rPr lang="en-US" dirty="0"/>
              <a:t>six month systematic and supportive approach to moving from dusty records to growth in Alumni outreach and onto major donor fundraising. </a:t>
            </a:r>
            <a:endParaRPr lang="en-US" dirty="0" smtClean="0"/>
          </a:p>
          <a:p>
            <a:pPr lvl="0"/>
            <a:endParaRPr lang="en-US" dirty="0"/>
          </a:p>
          <a:p>
            <a:pPr lvl="0"/>
            <a:r>
              <a:rPr lang="en-US" dirty="0" smtClean="0"/>
              <a:t>Kevin:</a:t>
            </a:r>
            <a:endParaRPr lang="en-US" dirty="0"/>
          </a:p>
          <a:p>
            <a:pPr marL="288887" indent="-288887">
              <a:buFont typeface="Wingdings" panose="05000000000000000000" pitchFamily="2" charset="2"/>
              <a:buChar char="ü"/>
            </a:pPr>
            <a:r>
              <a:rPr lang="en-US" dirty="0"/>
              <a:t>We will pay for your data to be run through 3 separate datasets to further enhance the data:</a:t>
            </a:r>
          </a:p>
          <a:p>
            <a:pPr lvl="2"/>
            <a:r>
              <a:rPr lang="en-US" dirty="0"/>
              <a:t>NCOA – update recent address changes</a:t>
            </a:r>
          </a:p>
          <a:p>
            <a:pPr lvl="2"/>
            <a:r>
              <a:rPr lang="en-US" dirty="0"/>
              <a:t>AlumniFinder – update more distant address </a:t>
            </a:r>
            <a:r>
              <a:rPr lang="en-US" dirty="0" smtClean="0"/>
              <a:t>changes</a:t>
            </a:r>
          </a:p>
          <a:p>
            <a:pPr lvl="2"/>
            <a:r>
              <a:rPr lang="en-US" dirty="0" smtClean="0"/>
              <a:t>WealthEngine </a:t>
            </a:r>
            <a:r>
              <a:rPr lang="en-US" dirty="0"/>
              <a:t>– capacity </a:t>
            </a:r>
            <a:r>
              <a:rPr lang="en-US" dirty="0" smtClean="0"/>
              <a:t>information</a:t>
            </a:r>
          </a:p>
          <a:p>
            <a:pPr lvl="2"/>
            <a:endParaRPr lang="en-US" dirty="0"/>
          </a:p>
          <a:p>
            <a:r>
              <a:rPr lang="en-US" dirty="0" smtClean="0"/>
              <a:t>Julia:</a:t>
            </a:r>
          </a:p>
          <a:p>
            <a:pPr marL="288887" indent="-288887">
              <a:buFont typeface="Wingdings" panose="05000000000000000000" pitchFamily="2" charset="2"/>
              <a:buChar char="ü"/>
            </a:pPr>
            <a:r>
              <a:rPr lang="en-US" dirty="0" smtClean="0"/>
              <a:t>Good </a:t>
            </a:r>
            <a:r>
              <a:rPr lang="en-US" dirty="0"/>
              <a:t>data management </a:t>
            </a:r>
          </a:p>
          <a:p>
            <a:pPr marL="288887" indent="-288887">
              <a:buFont typeface="Wingdings" panose="05000000000000000000" pitchFamily="2" charset="2"/>
              <a:buChar char="ü"/>
            </a:pPr>
            <a:r>
              <a:rPr lang="en-US" dirty="0"/>
              <a:t>Qualified major donor prospect list ready for campaign fundraising </a:t>
            </a:r>
          </a:p>
          <a:p>
            <a:endParaRPr lang="en-US" dirty="0"/>
          </a:p>
        </p:txBody>
      </p:sp>
      <p:sp>
        <p:nvSpPr>
          <p:cNvPr id="4" name="Slide Number Placeholder 3"/>
          <p:cNvSpPr>
            <a:spLocks noGrp="1"/>
          </p:cNvSpPr>
          <p:nvPr>
            <p:ph type="sldNum" sz="quarter" idx="10"/>
          </p:nvPr>
        </p:nvSpPr>
        <p:spPr/>
        <p:txBody>
          <a:bodyPr/>
          <a:lstStyle/>
          <a:p>
            <a:fld id="{1B0F4B4A-4736-184F-A430-1BE76D20B315}" type="slidenum">
              <a:rPr lang="en-US" smtClean="0"/>
              <a:t>9</a:t>
            </a:fld>
            <a:endParaRPr lang="en-US"/>
          </a:p>
        </p:txBody>
      </p:sp>
    </p:spTree>
    <p:extLst>
      <p:ext uri="{BB962C8B-B14F-4D97-AF65-F5344CB8AC3E}">
        <p14:creationId xmlns:p14="http://schemas.microsoft.com/office/powerpoint/2010/main" val="2142345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Julia: </a:t>
            </a:r>
          </a:p>
          <a:p>
            <a:pPr lvl="0"/>
            <a:r>
              <a:rPr lang="en-US" dirty="0" smtClean="0"/>
              <a:t>Data2 Donors is: </a:t>
            </a:r>
          </a:p>
          <a:p>
            <a:pPr marL="288887" indent="-288887">
              <a:buFont typeface="Wingdings" panose="05000000000000000000" pitchFamily="2" charset="2"/>
              <a:buChar char="ü"/>
            </a:pPr>
            <a:r>
              <a:rPr lang="en-US" dirty="0" smtClean="0"/>
              <a:t>A </a:t>
            </a:r>
            <a:r>
              <a:rPr lang="en-US" dirty="0"/>
              <a:t>new program of </a:t>
            </a:r>
            <a:r>
              <a:rPr lang="en-US" dirty="0" smtClean="0"/>
              <a:t>JCamp 180, run with monthly webinars by Kevin and myself. </a:t>
            </a:r>
          </a:p>
          <a:p>
            <a:pPr marL="288887" indent="-288887">
              <a:buFont typeface="Wingdings" panose="05000000000000000000" pitchFamily="2" charset="2"/>
              <a:buChar char="ü"/>
            </a:pPr>
            <a:r>
              <a:rPr lang="en-US" dirty="0" smtClean="0"/>
              <a:t>This year we are fully booked – so apply next year. </a:t>
            </a:r>
          </a:p>
          <a:p>
            <a:pPr marL="288887" indent="-288887">
              <a:buFont typeface="Wingdings" panose="05000000000000000000" pitchFamily="2" charset="2"/>
              <a:buChar char="ü"/>
            </a:pPr>
            <a:r>
              <a:rPr lang="en-US" dirty="0" smtClean="0"/>
              <a:t>The following camps are in the program this year: List? </a:t>
            </a:r>
            <a:endParaRPr lang="en-US" dirty="0"/>
          </a:p>
          <a:p>
            <a:pPr marL="288887" indent="-288887">
              <a:buFont typeface="Wingdings" panose="05000000000000000000" pitchFamily="2" charset="2"/>
              <a:buChar char="ü"/>
            </a:pPr>
            <a:r>
              <a:rPr lang="en-US" dirty="0" smtClean="0"/>
              <a:t>Data2 Donors is A </a:t>
            </a:r>
            <a:r>
              <a:rPr lang="en-US" dirty="0"/>
              <a:t>six month systematic and supportive approach to moving from dusty records to growth in Alumni outreach and onto major donor fundraising. </a:t>
            </a:r>
            <a:endParaRPr lang="en-US" dirty="0" smtClean="0"/>
          </a:p>
          <a:p>
            <a:pPr lvl="0"/>
            <a:endParaRPr lang="en-US" dirty="0"/>
          </a:p>
          <a:p>
            <a:pPr lvl="0"/>
            <a:r>
              <a:rPr lang="en-US" dirty="0" smtClean="0"/>
              <a:t>Kevin:</a:t>
            </a:r>
            <a:endParaRPr lang="en-US" dirty="0"/>
          </a:p>
          <a:p>
            <a:pPr marL="288887" indent="-288887">
              <a:buFont typeface="Wingdings" panose="05000000000000000000" pitchFamily="2" charset="2"/>
              <a:buChar char="ü"/>
            </a:pPr>
            <a:r>
              <a:rPr lang="en-US" dirty="0"/>
              <a:t>We will pay for your data to be run through 3 separate datasets to further enhance the data:</a:t>
            </a:r>
          </a:p>
          <a:p>
            <a:pPr lvl="2"/>
            <a:r>
              <a:rPr lang="en-US" dirty="0"/>
              <a:t>NCOA – update recent address changes</a:t>
            </a:r>
          </a:p>
          <a:p>
            <a:pPr lvl="2"/>
            <a:r>
              <a:rPr lang="en-US" dirty="0"/>
              <a:t>AlumniFinder – update more distant address </a:t>
            </a:r>
            <a:r>
              <a:rPr lang="en-US" dirty="0" smtClean="0"/>
              <a:t>changes</a:t>
            </a:r>
          </a:p>
          <a:p>
            <a:pPr lvl="2"/>
            <a:r>
              <a:rPr lang="en-US" dirty="0" smtClean="0"/>
              <a:t>WealthEngine </a:t>
            </a:r>
            <a:r>
              <a:rPr lang="en-US" dirty="0"/>
              <a:t>– capacity </a:t>
            </a:r>
            <a:r>
              <a:rPr lang="en-US" dirty="0" smtClean="0"/>
              <a:t>information</a:t>
            </a:r>
          </a:p>
          <a:p>
            <a:pPr lvl="2"/>
            <a:endParaRPr lang="en-US" dirty="0"/>
          </a:p>
          <a:p>
            <a:r>
              <a:rPr lang="en-US" dirty="0" smtClean="0"/>
              <a:t>Julia:</a:t>
            </a:r>
          </a:p>
          <a:p>
            <a:pPr marL="288887" indent="-288887">
              <a:buFont typeface="Wingdings" panose="05000000000000000000" pitchFamily="2" charset="2"/>
              <a:buChar char="ü"/>
            </a:pPr>
            <a:r>
              <a:rPr lang="en-US" dirty="0" smtClean="0"/>
              <a:t>Good </a:t>
            </a:r>
            <a:r>
              <a:rPr lang="en-US" dirty="0"/>
              <a:t>data management </a:t>
            </a:r>
          </a:p>
          <a:p>
            <a:pPr marL="288887" indent="-288887">
              <a:buFont typeface="Wingdings" panose="05000000000000000000" pitchFamily="2" charset="2"/>
              <a:buChar char="ü"/>
            </a:pPr>
            <a:r>
              <a:rPr lang="en-US" dirty="0"/>
              <a:t>Qualified major donor prospect list ready for campaign fundraising </a:t>
            </a:r>
          </a:p>
          <a:p>
            <a:endParaRPr lang="en-US" dirty="0"/>
          </a:p>
        </p:txBody>
      </p:sp>
      <p:sp>
        <p:nvSpPr>
          <p:cNvPr id="4" name="Slide Number Placeholder 3"/>
          <p:cNvSpPr>
            <a:spLocks noGrp="1"/>
          </p:cNvSpPr>
          <p:nvPr>
            <p:ph type="sldNum" sz="quarter" idx="10"/>
          </p:nvPr>
        </p:nvSpPr>
        <p:spPr/>
        <p:txBody>
          <a:bodyPr/>
          <a:lstStyle/>
          <a:p>
            <a:fld id="{1B0F4B4A-4736-184F-A430-1BE76D20B315}" type="slidenum">
              <a:rPr lang="en-US" smtClean="0"/>
              <a:t>10</a:t>
            </a:fld>
            <a:endParaRPr lang="en-US"/>
          </a:p>
        </p:txBody>
      </p:sp>
    </p:spTree>
    <p:extLst>
      <p:ext uri="{BB962C8B-B14F-4D97-AF65-F5344CB8AC3E}">
        <p14:creationId xmlns:p14="http://schemas.microsoft.com/office/powerpoint/2010/main" val="2142345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1F243ED-83EB-B749-B63F-737366B9C262}" type="datetimeFigureOut">
              <a:rPr lang="en-US" smtClean="0"/>
              <a:t>2/18/14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281292-2D9A-C14B-B175-BFC1FEE8386D}" type="slidenum">
              <a:rPr lang="en-US" smtClean="0"/>
              <a:t>‹#›</a:t>
            </a:fld>
            <a:endParaRPr lang="en-US"/>
          </a:p>
        </p:txBody>
      </p:sp>
    </p:spTree>
    <p:extLst>
      <p:ext uri="{BB962C8B-B14F-4D97-AF65-F5344CB8AC3E}">
        <p14:creationId xmlns:p14="http://schemas.microsoft.com/office/powerpoint/2010/main" val="1637734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F243ED-83EB-B749-B63F-737366B9C262}" type="datetimeFigureOut">
              <a:rPr lang="en-US" smtClean="0"/>
              <a:t>2/18/14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281292-2D9A-C14B-B175-BFC1FEE8386D}" type="slidenum">
              <a:rPr lang="en-US" smtClean="0"/>
              <a:t>‹#›</a:t>
            </a:fld>
            <a:endParaRPr lang="en-US"/>
          </a:p>
        </p:txBody>
      </p:sp>
    </p:spTree>
    <p:extLst>
      <p:ext uri="{BB962C8B-B14F-4D97-AF65-F5344CB8AC3E}">
        <p14:creationId xmlns:p14="http://schemas.microsoft.com/office/powerpoint/2010/main" val="4087417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F243ED-83EB-B749-B63F-737366B9C262}" type="datetimeFigureOut">
              <a:rPr lang="en-US" smtClean="0"/>
              <a:t>2/18/14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281292-2D9A-C14B-B175-BFC1FEE8386D}" type="slidenum">
              <a:rPr lang="en-US" smtClean="0"/>
              <a:t>‹#›</a:t>
            </a:fld>
            <a:endParaRPr lang="en-US"/>
          </a:p>
        </p:txBody>
      </p:sp>
    </p:spTree>
    <p:extLst>
      <p:ext uri="{BB962C8B-B14F-4D97-AF65-F5344CB8AC3E}">
        <p14:creationId xmlns:p14="http://schemas.microsoft.com/office/powerpoint/2010/main" val="252168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F243ED-83EB-B749-B63F-737366B9C262}" type="datetimeFigureOut">
              <a:rPr lang="en-US" smtClean="0"/>
              <a:t>2/18/14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281292-2D9A-C14B-B175-BFC1FEE8386D}" type="slidenum">
              <a:rPr lang="en-US" smtClean="0"/>
              <a:t>‹#›</a:t>
            </a:fld>
            <a:endParaRPr lang="en-US"/>
          </a:p>
        </p:txBody>
      </p:sp>
    </p:spTree>
    <p:extLst>
      <p:ext uri="{BB962C8B-B14F-4D97-AF65-F5344CB8AC3E}">
        <p14:creationId xmlns:p14="http://schemas.microsoft.com/office/powerpoint/2010/main" val="1869042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F243ED-83EB-B749-B63F-737366B9C262}" type="datetimeFigureOut">
              <a:rPr lang="en-US" smtClean="0"/>
              <a:t>2/18/14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281292-2D9A-C14B-B175-BFC1FEE8386D}" type="slidenum">
              <a:rPr lang="en-US" smtClean="0"/>
              <a:t>‹#›</a:t>
            </a:fld>
            <a:endParaRPr lang="en-US"/>
          </a:p>
        </p:txBody>
      </p:sp>
    </p:spTree>
    <p:extLst>
      <p:ext uri="{BB962C8B-B14F-4D97-AF65-F5344CB8AC3E}">
        <p14:creationId xmlns:p14="http://schemas.microsoft.com/office/powerpoint/2010/main" val="649044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1F243ED-83EB-B749-B63F-737366B9C262}" type="datetimeFigureOut">
              <a:rPr lang="en-US" smtClean="0"/>
              <a:t>2/18/14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281292-2D9A-C14B-B175-BFC1FEE8386D}" type="slidenum">
              <a:rPr lang="en-US" smtClean="0"/>
              <a:t>‹#›</a:t>
            </a:fld>
            <a:endParaRPr lang="en-US"/>
          </a:p>
        </p:txBody>
      </p:sp>
    </p:spTree>
    <p:extLst>
      <p:ext uri="{BB962C8B-B14F-4D97-AF65-F5344CB8AC3E}">
        <p14:creationId xmlns:p14="http://schemas.microsoft.com/office/powerpoint/2010/main" val="3045914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1F243ED-83EB-B749-B63F-737366B9C262}" type="datetimeFigureOut">
              <a:rPr lang="en-US" smtClean="0"/>
              <a:t>2/18/14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281292-2D9A-C14B-B175-BFC1FEE8386D}" type="slidenum">
              <a:rPr lang="en-US" smtClean="0"/>
              <a:t>‹#›</a:t>
            </a:fld>
            <a:endParaRPr lang="en-US"/>
          </a:p>
        </p:txBody>
      </p:sp>
    </p:spTree>
    <p:extLst>
      <p:ext uri="{BB962C8B-B14F-4D97-AF65-F5344CB8AC3E}">
        <p14:creationId xmlns:p14="http://schemas.microsoft.com/office/powerpoint/2010/main" val="1333477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1F243ED-83EB-B749-B63F-737366B9C262}" type="datetimeFigureOut">
              <a:rPr lang="en-US" smtClean="0"/>
              <a:t>2/18/14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281292-2D9A-C14B-B175-BFC1FEE8386D}" type="slidenum">
              <a:rPr lang="en-US" smtClean="0"/>
              <a:t>‹#›</a:t>
            </a:fld>
            <a:endParaRPr lang="en-US"/>
          </a:p>
        </p:txBody>
      </p:sp>
    </p:spTree>
    <p:extLst>
      <p:ext uri="{BB962C8B-B14F-4D97-AF65-F5344CB8AC3E}">
        <p14:creationId xmlns:p14="http://schemas.microsoft.com/office/powerpoint/2010/main" val="4154621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243ED-83EB-B749-B63F-737366B9C262}" type="datetimeFigureOut">
              <a:rPr lang="en-US" smtClean="0"/>
              <a:t>2/18/14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281292-2D9A-C14B-B175-BFC1FEE8386D}" type="slidenum">
              <a:rPr lang="en-US" smtClean="0"/>
              <a:t>‹#›</a:t>
            </a:fld>
            <a:endParaRPr lang="en-US"/>
          </a:p>
        </p:txBody>
      </p:sp>
    </p:spTree>
    <p:extLst>
      <p:ext uri="{BB962C8B-B14F-4D97-AF65-F5344CB8AC3E}">
        <p14:creationId xmlns:p14="http://schemas.microsoft.com/office/powerpoint/2010/main" val="2789046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F243ED-83EB-B749-B63F-737366B9C262}" type="datetimeFigureOut">
              <a:rPr lang="en-US" smtClean="0"/>
              <a:t>2/18/14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281292-2D9A-C14B-B175-BFC1FEE8386D}" type="slidenum">
              <a:rPr lang="en-US" smtClean="0"/>
              <a:t>‹#›</a:t>
            </a:fld>
            <a:endParaRPr lang="en-US"/>
          </a:p>
        </p:txBody>
      </p:sp>
    </p:spTree>
    <p:extLst>
      <p:ext uri="{BB962C8B-B14F-4D97-AF65-F5344CB8AC3E}">
        <p14:creationId xmlns:p14="http://schemas.microsoft.com/office/powerpoint/2010/main" val="2863571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F243ED-83EB-B749-B63F-737366B9C262}" type="datetimeFigureOut">
              <a:rPr lang="en-US" smtClean="0"/>
              <a:t>2/18/14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281292-2D9A-C14B-B175-BFC1FEE8386D}" type="slidenum">
              <a:rPr lang="en-US" smtClean="0"/>
              <a:t>‹#›</a:t>
            </a:fld>
            <a:endParaRPr lang="en-US"/>
          </a:p>
        </p:txBody>
      </p:sp>
    </p:spTree>
    <p:extLst>
      <p:ext uri="{BB962C8B-B14F-4D97-AF65-F5344CB8AC3E}">
        <p14:creationId xmlns:p14="http://schemas.microsoft.com/office/powerpoint/2010/main" val="306906244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243ED-83EB-B749-B63F-737366B9C262}" type="datetimeFigureOut">
              <a:rPr lang="en-US" smtClean="0"/>
              <a:t>2/18/14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281292-2D9A-C14B-B175-BFC1FEE8386D}" type="slidenum">
              <a:rPr lang="en-US" smtClean="0"/>
              <a:t>‹#›</a:t>
            </a:fld>
            <a:endParaRPr lang="en-US"/>
          </a:p>
        </p:txBody>
      </p:sp>
    </p:spTree>
    <p:extLst>
      <p:ext uri="{BB962C8B-B14F-4D97-AF65-F5344CB8AC3E}">
        <p14:creationId xmlns:p14="http://schemas.microsoft.com/office/powerpoint/2010/main" val="36403003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emf"/><Relationship Id="rId5" Type="http://schemas.openxmlformats.org/officeDocument/2006/relationships/image" Target="../media/image3.emf"/><Relationship Id="rId6" Type="http://schemas.openxmlformats.org/officeDocument/2006/relationships/image" Target="../media/image4.emf"/><Relationship Id="rId7" Type="http://schemas.openxmlformats.org/officeDocument/2006/relationships/image" Target="../media/image5.emf"/><Relationship Id="rId8" Type="http://schemas.openxmlformats.org/officeDocument/2006/relationships/image" Target="../media/image6.emf"/><Relationship Id="rId9" Type="http://schemas.openxmlformats.org/officeDocument/2006/relationships/image" Target="../media/image7.emf"/><Relationship Id="rId10"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emf"/><Relationship Id="rId5" Type="http://schemas.openxmlformats.org/officeDocument/2006/relationships/image" Target="../media/image3.emf"/><Relationship Id="rId6" Type="http://schemas.openxmlformats.org/officeDocument/2006/relationships/image" Target="../media/image4.emf"/><Relationship Id="rId7" Type="http://schemas.openxmlformats.org/officeDocument/2006/relationships/image" Target="../media/image5.emf"/><Relationship Id="rId8" Type="http://schemas.openxmlformats.org/officeDocument/2006/relationships/image" Target="../media/image6.emf"/><Relationship Id="rId9" Type="http://schemas.openxmlformats.org/officeDocument/2006/relationships/image" Target="../media/image15.jpe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emf"/><Relationship Id="rId5" Type="http://schemas.openxmlformats.org/officeDocument/2006/relationships/image" Target="../media/image3.emf"/><Relationship Id="rId6" Type="http://schemas.openxmlformats.org/officeDocument/2006/relationships/image" Target="../media/image4.emf"/><Relationship Id="rId7" Type="http://schemas.openxmlformats.org/officeDocument/2006/relationships/image" Target="../media/image5.emf"/><Relationship Id="rId8" Type="http://schemas.openxmlformats.org/officeDocument/2006/relationships/image" Target="../media/image6.emf"/><Relationship Id="rId9" Type="http://schemas.openxmlformats.org/officeDocument/2006/relationships/image" Target="../media/image16.jpe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emf"/><Relationship Id="rId5" Type="http://schemas.openxmlformats.org/officeDocument/2006/relationships/image" Target="../media/image3.emf"/><Relationship Id="rId6" Type="http://schemas.openxmlformats.org/officeDocument/2006/relationships/image" Target="../media/image4.emf"/><Relationship Id="rId7" Type="http://schemas.openxmlformats.org/officeDocument/2006/relationships/image" Target="../media/image5.emf"/><Relationship Id="rId8" Type="http://schemas.openxmlformats.org/officeDocument/2006/relationships/image" Target="../media/image6.emf"/><Relationship Id="rId9" Type="http://schemas.openxmlformats.org/officeDocument/2006/relationships/image" Target="../media/image17.jpe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emf"/><Relationship Id="rId5" Type="http://schemas.openxmlformats.org/officeDocument/2006/relationships/image" Target="../media/image3.emf"/><Relationship Id="rId6" Type="http://schemas.openxmlformats.org/officeDocument/2006/relationships/image" Target="../media/image4.emf"/><Relationship Id="rId7" Type="http://schemas.openxmlformats.org/officeDocument/2006/relationships/image" Target="../media/image5.emf"/><Relationship Id="rId8" Type="http://schemas.openxmlformats.org/officeDocument/2006/relationships/image" Target="../media/image6.emf"/><Relationship Id="rId9" Type="http://schemas.openxmlformats.org/officeDocument/2006/relationships/image" Target="../media/image18.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emf"/><Relationship Id="rId5" Type="http://schemas.openxmlformats.org/officeDocument/2006/relationships/image" Target="../media/image3.emf"/><Relationship Id="rId6" Type="http://schemas.openxmlformats.org/officeDocument/2006/relationships/image" Target="../media/image4.emf"/><Relationship Id="rId7" Type="http://schemas.openxmlformats.org/officeDocument/2006/relationships/image" Target="../media/image5.emf"/><Relationship Id="rId8" Type="http://schemas.openxmlformats.org/officeDocument/2006/relationships/image" Target="../media/image6.emf"/><Relationship Id="rId9" Type="http://schemas.openxmlformats.org/officeDocument/2006/relationships/image" Target="../media/image19.jpe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emf"/><Relationship Id="rId5" Type="http://schemas.openxmlformats.org/officeDocument/2006/relationships/image" Target="../media/image3.emf"/><Relationship Id="rId6" Type="http://schemas.openxmlformats.org/officeDocument/2006/relationships/image" Target="../media/image4.emf"/><Relationship Id="rId7" Type="http://schemas.openxmlformats.org/officeDocument/2006/relationships/image" Target="../media/image5.emf"/><Relationship Id="rId8" Type="http://schemas.openxmlformats.org/officeDocument/2006/relationships/image" Target="../media/image6.emf"/><Relationship Id="rId9" Type="http://schemas.openxmlformats.org/officeDocument/2006/relationships/image" Target="../media/image20.jpe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emf"/><Relationship Id="rId5" Type="http://schemas.openxmlformats.org/officeDocument/2006/relationships/image" Target="../media/image3.emf"/><Relationship Id="rId6" Type="http://schemas.openxmlformats.org/officeDocument/2006/relationships/image" Target="../media/image4.emf"/><Relationship Id="rId7" Type="http://schemas.openxmlformats.org/officeDocument/2006/relationships/image" Target="../media/image5.emf"/><Relationship Id="rId8" Type="http://schemas.openxmlformats.org/officeDocument/2006/relationships/image" Target="../media/image6.emf"/><Relationship Id="rId9" Type="http://schemas.openxmlformats.org/officeDocument/2006/relationships/image" Target="../media/image21.jpeg"/><Relationship Id="rId10" Type="http://schemas.openxmlformats.org/officeDocument/2006/relationships/image" Target="../media/image22.jpeg"/><Relationship Id="rId11" Type="http://schemas.openxmlformats.org/officeDocument/2006/relationships/image" Target="../media/image23.jpe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2.xml.rels><?xml version="1.0" encoding="UTF-8" standalone="yes"?>
<Relationships xmlns="http://schemas.openxmlformats.org/package/2006/relationships"><Relationship Id="rId11" Type="http://schemas.openxmlformats.org/officeDocument/2006/relationships/hyperlink" Target="mailto:Kevin@hgf.org" TargetMode="External"/><Relationship Id="rId12" Type="http://schemas.openxmlformats.org/officeDocument/2006/relationships/image" Target="../media/image3.emf"/><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emf"/><Relationship Id="rId4" Type="http://schemas.openxmlformats.org/officeDocument/2006/relationships/image" Target="../media/image9.jpeg"/><Relationship Id="rId5" Type="http://schemas.openxmlformats.org/officeDocument/2006/relationships/image" Target="../media/image10.png"/><Relationship Id="rId6" Type="http://schemas.openxmlformats.org/officeDocument/2006/relationships/image" Target="../media/image4.emf"/><Relationship Id="rId7" Type="http://schemas.openxmlformats.org/officeDocument/2006/relationships/image" Target="../media/image2.emf"/><Relationship Id="rId8" Type="http://schemas.openxmlformats.org/officeDocument/2006/relationships/image" Target="../media/image5.emf"/><Relationship Id="rId9" Type="http://schemas.openxmlformats.org/officeDocument/2006/relationships/image" Target="../media/image6.emf"/><Relationship Id="rId10" Type="http://schemas.openxmlformats.org/officeDocument/2006/relationships/hyperlink" Target="mailto:Julia@hgf.org" TargetMode="Externa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diagramData" Target="../diagrams/data5.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7" Type="http://schemas.openxmlformats.org/officeDocument/2006/relationships/diagramData" Target="../diagrams/data7.xml"/><Relationship Id="rId8" Type="http://schemas.openxmlformats.org/officeDocument/2006/relationships/diagramLayout" Target="../diagrams/layout7.xml"/><Relationship Id="rId9" Type="http://schemas.openxmlformats.org/officeDocument/2006/relationships/diagramQuickStyle" Target="../diagrams/quickStyle7.xml"/><Relationship Id="rId10" Type="http://schemas.openxmlformats.org/officeDocument/2006/relationships/diagramColors" Target="../diagrams/colors7.xml"/><Relationship Id="rId11" Type="http://schemas.microsoft.com/office/2007/relationships/diagramDrawing" Target="../diagrams/drawing7.xml"/><Relationship Id="rId1" Type="http://schemas.openxmlformats.org/officeDocument/2006/relationships/slideLayout" Target="../slideLayouts/slideLayout2.xml"/><Relationship Id="rId2" Type="http://schemas.openxmlformats.org/officeDocument/2006/relationships/diagramData" Target="../diagrams/data6.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8.xml"/><Relationship Id="rId4" Type="http://schemas.openxmlformats.org/officeDocument/2006/relationships/diagramQuickStyle" Target="../diagrams/quickStyle8.xml"/><Relationship Id="rId5" Type="http://schemas.openxmlformats.org/officeDocument/2006/relationships/diagramColors" Target="../diagrams/colors8.xml"/><Relationship Id="rId6" Type="http://schemas.microsoft.com/office/2007/relationships/diagramDrawing" Target="../diagrams/drawing8.xml"/><Relationship Id="rId7" Type="http://schemas.openxmlformats.org/officeDocument/2006/relationships/diagramData" Target="../diagrams/data9.xml"/><Relationship Id="rId8" Type="http://schemas.openxmlformats.org/officeDocument/2006/relationships/diagramLayout" Target="../diagrams/layout9.xml"/><Relationship Id="rId9" Type="http://schemas.openxmlformats.org/officeDocument/2006/relationships/diagramQuickStyle" Target="../diagrams/quickStyle9.xml"/><Relationship Id="rId10" Type="http://schemas.openxmlformats.org/officeDocument/2006/relationships/diagramColors" Target="../diagrams/colors9.xml"/><Relationship Id="rId11" Type="http://schemas.microsoft.com/office/2007/relationships/diagramDrawing" Target="../diagrams/drawing9.xml"/><Relationship Id="rId1" Type="http://schemas.openxmlformats.org/officeDocument/2006/relationships/slideLayout" Target="../slideLayouts/slideLayout2.xml"/><Relationship Id="rId2" Type="http://schemas.openxmlformats.org/officeDocument/2006/relationships/diagramData" Target="../diagrams/data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emf"/><Relationship Id="rId5" Type="http://schemas.openxmlformats.org/officeDocument/2006/relationships/image" Target="../media/image3.emf"/><Relationship Id="rId6" Type="http://schemas.openxmlformats.org/officeDocument/2006/relationships/image" Target="../media/image4.emf"/><Relationship Id="rId7" Type="http://schemas.openxmlformats.org/officeDocument/2006/relationships/image" Target="../media/image5.emf"/><Relationship Id="rId8" Type="http://schemas.openxmlformats.org/officeDocument/2006/relationships/image" Target="../media/image6.emf"/><Relationship Id="rId9" Type="http://schemas.openxmlformats.org/officeDocument/2006/relationships/image" Target="../media/image7.emf"/><Relationship Id="rId10"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0.xml"/><Relationship Id="rId4" Type="http://schemas.openxmlformats.org/officeDocument/2006/relationships/diagramQuickStyle" Target="../diagrams/quickStyle10.xml"/><Relationship Id="rId5" Type="http://schemas.openxmlformats.org/officeDocument/2006/relationships/diagramColors" Target="../diagrams/colors10.xml"/><Relationship Id="rId6" Type="http://schemas.microsoft.com/office/2007/relationships/diagramDrawing" Target="../diagrams/drawing10.xml"/><Relationship Id="rId7" Type="http://schemas.openxmlformats.org/officeDocument/2006/relationships/diagramData" Target="../diagrams/data11.xml"/><Relationship Id="rId8" Type="http://schemas.openxmlformats.org/officeDocument/2006/relationships/diagramLayout" Target="../diagrams/layout11.xml"/><Relationship Id="rId9" Type="http://schemas.openxmlformats.org/officeDocument/2006/relationships/diagramQuickStyle" Target="../diagrams/quickStyle11.xml"/><Relationship Id="rId10" Type="http://schemas.openxmlformats.org/officeDocument/2006/relationships/diagramColors" Target="../diagrams/colors11.xml"/><Relationship Id="rId11" Type="http://schemas.microsoft.com/office/2007/relationships/diagramDrawing" Target="../diagrams/drawing11.xml"/><Relationship Id="rId1" Type="http://schemas.openxmlformats.org/officeDocument/2006/relationships/slideLayout" Target="../slideLayouts/slideLayout2.xml"/><Relationship Id="rId2" Type="http://schemas.openxmlformats.org/officeDocument/2006/relationships/diagramData" Target="../diagrams/data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5" Type="http://schemas.openxmlformats.org/officeDocument/2006/relationships/image" Target="../media/image4.emf"/><Relationship Id="rId6" Type="http://schemas.openxmlformats.org/officeDocument/2006/relationships/image" Target="../media/image5.emf"/><Relationship Id="rId7" Type="http://schemas.openxmlformats.org/officeDocument/2006/relationships/image" Target="../media/image6.emf"/><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36.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5" Type="http://schemas.openxmlformats.org/officeDocument/2006/relationships/image" Target="../media/image4.emf"/><Relationship Id="rId6" Type="http://schemas.openxmlformats.org/officeDocument/2006/relationships/image" Target="../media/image5.emf"/><Relationship Id="rId7" Type="http://schemas.openxmlformats.org/officeDocument/2006/relationships/image" Target="../media/image6.emf"/><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37.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5" Type="http://schemas.openxmlformats.org/officeDocument/2006/relationships/image" Target="../media/image4.emf"/><Relationship Id="rId6" Type="http://schemas.openxmlformats.org/officeDocument/2006/relationships/image" Target="../media/image5.emf"/><Relationship Id="rId7" Type="http://schemas.openxmlformats.org/officeDocument/2006/relationships/image" Target="../media/image6.emf"/><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38.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5" Type="http://schemas.openxmlformats.org/officeDocument/2006/relationships/image" Target="../media/image4.emf"/><Relationship Id="rId6" Type="http://schemas.openxmlformats.org/officeDocument/2006/relationships/image" Target="../media/image5.emf"/><Relationship Id="rId7" Type="http://schemas.openxmlformats.org/officeDocument/2006/relationships/image" Target="../media/image6.emf"/><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2.xml"/><Relationship Id="rId4" Type="http://schemas.openxmlformats.org/officeDocument/2006/relationships/diagramQuickStyle" Target="../diagrams/quickStyle12.xml"/><Relationship Id="rId5" Type="http://schemas.openxmlformats.org/officeDocument/2006/relationships/diagramColors" Target="../diagrams/colors12.xml"/><Relationship Id="rId6" Type="http://schemas.microsoft.com/office/2007/relationships/diagramDrawing" Target="../diagrams/drawing12.xml"/><Relationship Id="rId1" Type="http://schemas.openxmlformats.org/officeDocument/2006/relationships/slideLayout" Target="../slideLayouts/slideLayout2.xml"/><Relationship Id="rId2" Type="http://schemas.openxmlformats.org/officeDocument/2006/relationships/diagramData" Target="../diagrams/data12.xml"/></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emf"/><Relationship Id="rId5" Type="http://schemas.openxmlformats.org/officeDocument/2006/relationships/image" Target="../media/image3.emf"/><Relationship Id="rId6" Type="http://schemas.openxmlformats.org/officeDocument/2006/relationships/image" Target="../media/image4.emf"/><Relationship Id="rId7" Type="http://schemas.openxmlformats.org/officeDocument/2006/relationships/image" Target="../media/image5.emf"/><Relationship Id="rId8" Type="http://schemas.openxmlformats.org/officeDocument/2006/relationships/image" Target="../media/image6.emf"/><Relationship Id="rId9" Type="http://schemas.openxmlformats.org/officeDocument/2006/relationships/image" Target="../media/image7.emf"/><Relationship Id="rId10"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3.xml"/><Relationship Id="rId4" Type="http://schemas.openxmlformats.org/officeDocument/2006/relationships/diagramQuickStyle" Target="../diagrams/quickStyle13.xml"/><Relationship Id="rId5" Type="http://schemas.openxmlformats.org/officeDocument/2006/relationships/diagramColors" Target="../diagrams/colors13.xml"/><Relationship Id="rId6" Type="http://schemas.microsoft.com/office/2007/relationships/diagramDrawing" Target="../diagrams/drawing13.xml"/><Relationship Id="rId1" Type="http://schemas.openxmlformats.org/officeDocument/2006/relationships/slideLayout" Target="../slideLayouts/slideLayout2.xml"/><Relationship Id="rId2" Type="http://schemas.openxmlformats.org/officeDocument/2006/relationships/diagramData" Target="../diagrams/data13.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4.xml"/><Relationship Id="rId4" Type="http://schemas.openxmlformats.org/officeDocument/2006/relationships/diagramQuickStyle" Target="../diagrams/quickStyle14.xml"/><Relationship Id="rId5" Type="http://schemas.openxmlformats.org/officeDocument/2006/relationships/diagramColors" Target="../diagrams/colors14.xml"/><Relationship Id="rId6" Type="http://schemas.microsoft.com/office/2007/relationships/diagramDrawing" Target="../diagrams/drawing14.xml"/><Relationship Id="rId1" Type="http://schemas.openxmlformats.org/officeDocument/2006/relationships/slideLayout" Target="../slideLayouts/slideLayout2.xml"/><Relationship Id="rId2" Type="http://schemas.openxmlformats.org/officeDocument/2006/relationships/diagramData" Target="../diagrams/data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5.xml"/><Relationship Id="rId4" Type="http://schemas.openxmlformats.org/officeDocument/2006/relationships/diagramQuickStyle" Target="../diagrams/quickStyle15.xml"/><Relationship Id="rId5" Type="http://schemas.openxmlformats.org/officeDocument/2006/relationships/diagramColors" Target="../diagrams/colors15.xml"/><Relationship Id="rId6" Type="http://schemas.microsoft.com/office/2007/relationships/diagramDrawing" Target="../diagrams/drawing15.xml"/><Relationship Id="rId1" Type="http://schemas.openxmlformats.org/officeDocument/2006/relationships/slideLayout" Target="../slideLayouts/slideLayout2.xml"/><Relationship Id="rId2" Type="http://schemas.openxmlformats.org/officeDocument/2006/relationships/diagramData" Target="../diagrams/data15.xml"/></Relationships>
</file>

<file path=ppt/slides/_rels/slide46.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5" Type="http://schemas.openxmlformats.org/officeDocument/2006/relationships/image" Target="../media/image4.emf"/><Relationship Id="rId6" Type="http://schemas.openxmlformats.org/officeDocument/2006/relationships/image" Target="../media/image5.emf"/><Relationship Id="rId7" Type="http://schemas.openxmlformats.org/officeDocument/2006/relationships/image" Target="../media/image6.emf"/><Relationship Id="rId8"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emf"/><Relationship Id="rId5" Type="http://schemas.openxmlformats.org/officeDocument/2006/relationships/image" Target="../media/image3.emf"/><Relationship Id="rId6" Type="http://schemas.openxmlformats.org/officeDocument/2006/relationships/image" Target="../media/image4.emf"/><Relationship Id="rId7" Type="http://schemas.openxmlformats.org/officeDocument/2006/relationships/image" Target="../media/image5.emf"/><Relationship Id="rId8" Type="http://schemas.openxmlformats.org/officeDocument/2006/relationships/image" Target="../media/image6.emf"/><Relationship Id="rId9" Type="http://schemas.openxmlformats.org/officeDocument/2006/relationships/image" Target="../media/image7.emf"/><Relationship Id="rId10"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5" Type="http://schemas.openxmlformats.org/officeDocument/2006/relationships/image" Target="../media/image4.emf"/><Relationship Id="rId6" Type="http://schemas.openxmlformats.org/officeDocument/2006/relationships/image" Target="../media/image5.emf"/><Relationship Id="rId7" Type="http://schemas.openxmlformats.org/officeDocument/2006/relationships/image" Target="../media/image6.emf"/><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6.xml"/><Relationship Id="rId4" Type="http://schemas.openxmlformats.org/officeDocument/2006/relationships/diagramQuickStyle" Target="../diagrams/quickStyle16.xml"/><Relationship Id="rId5" Type="http://schemas.openxmlformats.org/officeDocument/2006/relationships/diagramColors" Target="../diagrams/colors16.xml"/><Relationship Id="rId6" Type="http://schemas.microsoft.com/office/2007/relationships/diagramDrawing" Target="../diagrams/drawing16.xml"/><Relationship Id="rId7" Type="http://schemas.openxmlformats.org/officeDocument/2006/relationships/diagramData" Target="../diagrams/data17.xml"/><Relationship Id="rId8" Type="http://schemas.openxmlformats.org/officeDocument/2006/relationships/diagramLayout" Target="../diagrams/layout17.xml"/><Relationship Id="rId9" Type="http://schemas.openxmlformats.org/officeDocument/2006/relationships/diagramQuickStyle" Target="../diagrams/quickStyle17.xml"/><Relationship Id="rId10" Type="http://schemas.openxmlformats.org/officeDocument/2006/relationships/diagramColors" Target="../diagrams/colors17.xml"/><Relationship Id="rId11" Type="http://schemas.microsoft.com/office/2007/relationships/diagramDrawing" Target="../diagrams/drawing17.xml"/><Relationship Id="rId1" Type="http://schemas.openxmlformats.org/officeDocument/2006/relationships/slideLayout" Target="../slideLayouts/slideLayout2.xml"/><Relationship Id="rId2" Type="http://schemas.openxmlformats.org/officeDocument/2006/relationships/diagramData" Target="../diagrams/data16.xml"/></Relationships>
</file>

<file path=ppt/slides/_rels/slide55.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emf"/><Relationship Id="rId5" Type="http://schemas.openxmlformats.org/officeDocument/2006/relationships/image" Target="../media/image5.emf"/><Relationship Id="rId6" Type="http://schemas.openxmlformats.org/officeDocument/2006/relationships/image" Target="../media/image6.emf"/><Relationship Id="rId1" Type="http://schemas.openxmlformats.org/officeDocument/2006/relationships/slideLayout" Target="../slideLayouts/slideLayout2.xml"/><Relationship Id="rId2" Type="http://schemas.openxmlformats.org/officeDocument/2006/relationships/image" Target="../media/image2.emf"/></Relationships>
</file>

<file path=ppt/slides/_rels/slide56.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emf"/><Relationship Id="rId5" Type="http://schemas.openxmlformats.org/officeDocument/2006/relationships/image" Target="../media/image5.emf"/><Relationship Id="rId6" Type="http://schemas.openxmlformats.org/officeDocument/2006/relationships/image" Target="../media/image6.emf"/><Relationship Id="rId1" Type="http://schemas.openxmlformats.org/officeDocument/2006/relationships/slideLayout" Target="../slideLayouts/slideLayout2.xml"/><Relationship Id="rId2" Type="http://schemas.openxmlformats.org/officeDocument/2006/relationships/image" Target="../media/image2.emf"/></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8.xml"/><Relationship Id="rId4" Type="http://schemas.openxmlformats.org/officeDocument/2006/relationships/diagramQuickStyle" Target="../diagrams/quickStyle18.xml"/><Relationship Id="rId5" Type="http://schemas.openxmlformats.org/officeDocument/2006/relationships/diagramColors" Target="../diagrams/colors18.xml"/><Relationship Id="rId6" Type="http://schemas.microsoft.com/office/2007/relationships/diagramDrawing" Target="../diagrams/drawing18.xml"/><Relationship Id="rId1" Type="http://schemas.openxmlformats.org/officeDocument/2006/relationships/slideLayout" Target="../slideLayouts/slideLayout2.xml"/><Relationship Id="rId2" Type="http://schemas.openxmlformats.org/officeDocument/2006/relationships/diagramData" Target="../diagrams/data18.xml"/></Relationships>
</file>

<file path=ppt/slides/_rels/slide58.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emf"/><Relationship Id="rId5" Type="http://schemas.openxmlformats.org/officeDocument/2006/relationships/image" Target="../media/image5.emf"/><Relationship Id="rId6" Type="http://schemas.openxmlformats.org/officeDocument/2006/relationships/image" Target="../media/image6.emf"/><Relationship Id="rId1" Type="http://schemas.openxmlformats.org/officeDocument/2006/relationships/slideLayout" Target="../slideLayouts/slideLayout2.xml"/><Relationship Id="rId2" Type="http://schemas.openxmlformats.org/officeDocument/2006/relationships/image" Target="../media/image2.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emf"/><Relationship Id="rId5" Type="http://schemas.openxmlformats.org/officeDocument/2006/relationships/image" Target="../media/image5.emf"/><Relationship Id="rId6" Type="http://schemas.openxmlformats.org/officeDocument/2006/relationships/image" Target="../media/image6.emf"/><Relationship Id="rId1" Type="http://schemas.openxmlformats.org/officeDocument/2006/relationships/slideLayout" Target="../slideLayouts/slideLayout2.xml"/><Relationship Id="rId2" Type="http://schemas.openxmlformats.org/officeDocument/2006/relationships/image" Target="../media/image2.emf"/></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emf"/><Relationship Id="rId5" Type="http://schemas.openxmlformats.org/officeDocument/2006/relationships/image" Target="../media/image3.emf"/><Relationship Id="rId6" Type="http://schemas.openxmlformats.org/officeDocument/2006/relationships/image" Target="../media/image4.emf"/><Relationship Id="rId7" Type="http://schemas.openxmlformats.org/officeDocument/2006/relationships/image" Target="../media/image5.emf"/><Relationship Id="rId8" Type="http://schemas.openxmlformats.org/officeDocument/2006/relationships/image" Target="../media/image6.emf"/><Relationship Id="rId9" Type="http://schemas.openxmlformats.org/officeDocument/2006/relationships/image" Target="../media/image12.jpe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emf"/><Relationship Id="rId5" Type="http://schemas.openxmlformats.org/officeDocument/2006/relationships/image" Target="../media/image3.emf"/><Relationship Id="rId6" Type="http://schemas.openxmlformats.org/officeDocument/2006/relationships/image" Target="../media/image4.emf"/><Relationship Id="rId7" Type="http://schemas.openxmlformats.org/officeDocument/2006/relationships/image" Target="../media/image5.emf"/><Relationship Id="rId8" Type="http://schemas.openxmlformats.org/officeDocument/2006/relationships/image" Target="../media/image6.emf"/><Relationship Id="rId9" Type="http://schemas.openxmlformats.org/officeDocument/2006/relationships/image" Target="../media/image13.jpe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emf"/><Relationship Id="rId5" Type="http://schemas.openxmlformats.org/officeDocument/2006/relationships/image" Target="../media/image3.emf"/><Relationship Id="rId6" Type="http://schemas.openxmlformats.org/officeDocument/2006/relationships/image" Target="../media/image4.emf"/><Relationship Id="rId7" Type="http://schemas.openxmlformats.org/officeDocument/2006/relationships/image" Target="../media/image5.emf"/><Relationship Id="rId8" Type="http://schemas.openxmlformats.org/officeDocument/2006/relationships/image" Target="../media/image6.emf"/><Relationship Id="rId9" Type="http://schemas.openxmlformats.org/officeDocument/2006/relationships/image" Target="../media/image14.jpe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637130"/>
          </a:xfrm>
          <a:prstGeom prst="rect">
            <a:avLst/>
          </a:prstGeom>
        </p:spPr>
      </p:pic>
      <p:pic>
        <p:nvPicPr>
          <p:cNvPr id="7" name="Picture 6"/>
          <p:cNvPicPr>
            <a:picLocks noChangeAspect="1"/>
          </p:cNvPicPr>
          <p:nvPr/>
        </p:nvPicPr>
        <p:blipFill>
          <a:blip r:embed="rId4"/>
          <a:stretch>
            <a:fillRect/>
          </a:stretch>
        </p:blipFill>
        <p:spPr>
          <a:xfrm>
            <a:off x="-1" y="6509031"/>
            <a:ext cx="1838759" cy="360012"/>
          </a:xfrm>
          <a:prstGeom prst="rect">
            <a:avLst/>
          </a:prstGeom>
        </p:spPr>
      </p:pic>
      <p:pic>
        <p:nvPicPr>
          <p:cNvPr id="8" name="Picture 7"/>
          <p:cNvPicPr>
            <a:picLocks noChangeAspect="1"/>
          </p:cNvPicPr>
          <p:nvPr/>
        </p:nvPicPr>
        <p:blipFill>
          <a:blip r:embed="rId5"/>
          <a:stretch>
            <a:fillRect/>
          </a:stretch>
        </p:blipFill>
        <p:spPr>
          <a:xfrm>
            <a:off x="1827154" y="6513443"/>
            <a:ext cx="1903332" cy="355600"/>
          </a:xfrm>
          <a:prstGeom prst="rect">
            <a:avLst/>
          </a:prstGeom>
        </p:spPr>
      </p:pic>
      <p:pic>
        <p:nvPicPr>
          <p:cNvPr id="9" name="Picture 8"/>
          <p:cNvPicPr>
            <a:picLocks noChangeAspect="1"/>
          </p:cNvPicPr>
          <p:nvPr/>
        </p:nvPicPr>
        <p:blipFill>
          <a:blip r:embed="rId6"/>
          <a:stretch>
            <a:fillRect/>
          </a:stretch>
        </p:blipFill>
        <p:spPr>
          <a:xfrm>
            <a:off x="3719999" y="6509853"/>
            <a:ext cx="1903332" cy="355600"/>
          </a:xfrm>
          <a:prstGeom prst="rect">
            <a:avLst/>
          </a:prstGeom>
        </p:spPr>
      </p:pic>
      <p:pic>
        <p:nvPicPr>
          <p:cNvPr id="10" name="Picture 9"/>
          <p:cNvPicPr>
            <a:picLocks noChangeAspect="1"/>
          </p:cNvPicPr>
          <p:nvPr/>
        </p:nvPicPr>
        <p:blipFill>
          <a:blip r:embed="rId7"/>
          <a:stretch>
            <a:fillRect/>
          </a:stretch>
        </p:blipFill>
        <p:spPr>
          <a:xfrm>
            <a:off x="5617817" y="6513442"/>
            <a:ext cx="1903332" cy="355600"/>
          </a:xfrm>
          <a:prstGeom prst="rect">
            <a:avLst/>
          </a:prstGeom>
        </p:spPr>
      </p:pic>
      <p:pic>
        <p:nvPicPr>
          <p:cNvPr id="11" name="Picture 10"/>
          <p:cNvPicPr>
            <a:picLocks noChangeAspect="1"/>
          </p:cNvPicPr>
          <p:nvPr/>
        </p:nvPicPr>
        <p:blipFill>
          <a:blip r:embed="rId8"/>
          <a:stretch>
            <a:fillRect/>
          </a:stretch>
        </p:blipFill>
        <p:spPr>
          <a:xfrm>
            <a:off x="7516743" y="6513443"/>
            <a:ext cx="1638300" cy="355600"/>
          </a:xfrm>
          <a:prstGeom prst="rect">
            <a:avLst/>
          </a:prstGeom>
        </p:spPr>
      </p:pic>
      <p:pic>
        <p:nvPicPr>
          <p:cNvPr id="12" name="Picture 11"/>
          <p:cNvPicPr>
            <a:picLocks noChangeAspect="1"/>
          </p:cNvPicPr>
          <p:nvPr/>
        </p:nvPicPr>
        <p:blipFill>
          <a:blip r:embed="rId9">
            <a:alphaModFix amt="50000"/>
          </a:blip>
          <a:stretch>
            <a:fillRect/>
          </a:stretch>
        </p:blipFill>
        <p:spPr>
          <a:xfrm>
            <a:off x="3267641" y="-288212"/>
            <a:ext cx="6416398" cy="7052877"/>
          </a:xfrm>
          <a:prstGeom prst="rect">
            <a:avLst/>
          </a:prstGeom>
          <a:noFill/>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69529" y="289370"/>
            <a:ext cx="4248150" cy="1323975"/>
          </a:xfrm>
          <a:prstGeom prst="rect">
            <a:avLst/>
          </a:prstGeom>
        </p:spPr>
      </p:pic>
      <p:sp>
        <p:nvSpPr>
          <p:cNvPr id="2" name="Content Placeholder 1"/>
          <p:cNvSpPr>
            <a:spLocks noGrp="1"/>
          </p:cNvSpPr>
          <p:nvPr>
            <p:ph idx="1"/>
          </p:nvPr>
        </p:nvSpPr>
        <p:spPr>
          <a:xfrm>
            <a:off x="457200" y="1004106"/>
            <a:ext cx="8229600" cy="5164126"/>
          </a:xfrm>
        </p:spPr>
        <p:txBody>
          <a:bodyPr>
            <a:normAutofit fontScale="77500" lnSpcReduction="20000"/>
          </a:bodyPr>
          <a:lstStyle/>
          <a:p>
            <a:pPr marL="0" indent="0" algn="ctr">
              <a:buNone/>
            </a:pPr>
            <a:endParaRPr lang="en-US" sz="8000" dirty="0" smtClean="0">
              <a:solidFill>
                <a:schemeClr val="accent1"/>
              </a:solidFill>
              <a:latin typeface="Chalkduster"/>
              <a:cs typeface="Chalkduster"/>
            </a:endParaRPr>
          </a:p>
          <a:p>
            <a:pPr marL="0" indent="0" algn="ctr">
              <a:buNone/>
            </a:pPr>
            <a:r>
              <a:rPr lang="en-US" sz="7200" b="1" dirty="0" smtClean="0">
                <a:solidFill>
                  <a:schemeClr val="accent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Data2Donors:</a:t>
            </a:r>
          </a:p>
          <a:p>
            <a:pPr marL="0" indent="0" algn="ctr">
              <a:lnSpc>
                <a:spcPct val="120000"/>
              </a:lnSpc>
              <a:buNone/>
            </a:pPr>
            <a:r>
              <a:rPr lang="en-US" sz="8000" dirty="0" smtClean="0">
                <a:solidFill>
                  <a:schemeClr val="accent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Knowing your data </a:t>
            </a:r>
          </a:p>
          <a:p>
            <a:pPr marL="0" indent="0" algn="ctr">
              <a:lnSpc>
                <a:spcPct val="120000"/>
              </a:lnSpc>
              <a:buNone/>
            </a:pPr>
            <a:r>
              <a:rPr lang="en-US" sz="8000" dirty="0" smtClean="0">
                <a:solidFill>
                  <a:schemeClr val="accent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to </a:t>
            </a:r>
          </a:p>
          <a:p>
            <a:pPr marL="0" indent="0" algn="ctr">
              <a:lnSpc>
                <a:spcPct val="120000"/>
              </a:lnSpc>
              <a:buNone/>
            </a:pPr>
            <a:r>
              <a:rPr lang="en-US" sz="8000" dirty="0" smtClean="0">
                <a:solidFill>
                  <a:schemeClr val="accent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Knowing your donors</a:t>
            </a:r>
            <a:endParaRPr lang="en-US" sz="8000" dirty="0">
              <a:solidFill>
                <a:schemeClr val="accent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20307926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044" y="-17324"/>
            <a:ext cx="9144000" cy="6637130"/>
          </a:xfrm>
          <a:prstGeom prst="rect">
            <a:avLst/>
          </a:prstGeom>
        </p:spPr>
      </p:pic>
      <p:pic>
        <p:nvPicPr>
          <p:cNvPr id="7" name="Picture 6"/>
          <p:cNvPicPr>
            <a:picLocks noChangeAspect="1"/>
          </p:cNvPicPr>
          <p:nvPr/>
        </p:nvPicPr>
        <p:blipFill>
          <a:blip r:embed="rId4"/>
          <a:stretch>
            <a:fillRect/>
          </a:stretch>
        </p:blipFill>
        <p:spPr>
          <a:xfrm>
            <a:off x="-1" y="6509031"/>
            <a:ext cx="1838759" cy="360012"/>
          </a:xfrm>
          <a:prstGeom prst="rect">
            <a:avLst/>
          </a:prstGeom>
        </p:spPr>
      </p:pic>
      <p:pic>
        <p:nvPicPr>
          <p:cNvPr id="8" name="Picture 7"/>
          <p:cNvPicPr>
            <a:picLocks noChangeAspect="1"/>
          </p:cNvPicPr>
          <p:nvPr/>
        </p:nvPicPr>
        <p:blipFill>
          <a:blip r:embed="rId5"/>
          <a:stretch>
            <a:fillRect/>
          </a:stretch>
        </p:blipFill>
        <p:spPr>
          <a:xfrm>
            <a:off x="1827154" y="6513443"/>
            <a:ext cx="1903332" cy="355600"/>
          </a:xfrm>
          <a:prstGeom prst="rect">
            <a:avLst/>
          </a:prstGeom>
        </p:spPr>
      </p:pic>
      <p:pic>
        <p:nvPicPr>
          <p:cNvPr id="9" name="Picture 8"/>
          <p:cNvPicPr>
            <a:picLocks noChangeAspect="1"/>
          </p:cNvPicPr>
          <p:nvPr/>
        </p:nvPicPr>
        <p:blipFill>
          <a:blip r:embed="rId6"/>
          <a:stretch>
            <a:fillRect/>
          </a:stretch>
        </p:blipFill>
        <p:spPr>
          <a:xfrm>
            <a:off x="3719999" y="6509853"/>
            <a:ext cx="1903332" cy="355600"/>
          </a:xfrm>
          <a:prstGeom prst="rect">
            <a:avLst/>
          </a:prstGeom>
        </p:spPr>
      </p:pic>
      <p:pic>
        <p:nvPicPr>
          <p:cNvPr id="10" name="Picture 9"/>
          <p:cNvPicPr>
            <a:picLocks noChangeAspect="1"/>
          </p:cNvPicPr>
          <p:nvPr/>
        </p:nvPicPr>
        <p:blipFill>
          <a:blip r:embed="rId7"/>
          <a:stretch>
            <a:fillRect/>
          </a:stretch>
        </p:blipFill>
        <p:spPr>
          <a:xfrm>
            <a:off x="5617817" y="6513442"/>
            <a:ext cx="1903332" cy="355600"/>
          </a:xfrm>
          <a:prstGeom prst="rect">
            <a:avLst/>
          </a:prstGeom>
        </p:spPr>
      </p:pic>
      <p:pic>
        <p:nvPicPr>
          <p:cNvPr id="11" name="Picture 10"/>
          <p:cNvPicPr>
            <a:picLocks noChangeAspect="1"/>
          </p:cNvPicPr>
          <p:nvPr/>
        </p:nvPicPr>
        <p:blipFill>
          <a:blip r:embed="rId8"/>
          <a:stretch>
            <a:fillRect/>
          </a:stretch>
        </p:blipFill>
        <p:spPr>
          <a:xfrm>
            <a:off x="7516743" y="6513443"/>
            <a:ext cx="1638300" cy="355600"/>
          </a:xfrm>
          <a:prstGeom prst="rect">
            <a:avLst/>
          </a:prstGeom>
        </p:spPr>
      </p:pic>
      <p:pic>
        <p:nvPicPr>
          <p:cNvPr id="2051" name="Picture 3" descr="M:\Photos &amp; Graphics\Program-Specific Images\JCamp 180\Events &amp; Conferences\Conference 2013 - Camp Pics\Tamarack Camps\boy_skiing_with_israeli_flag-w1200-h120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44" y="-17324"/>
            <a:ext cx="4660622" cy="699093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3980331" y="-165243"/>
            <a:ext cx="5526741" cy="3335889"/>
          </a:xfrm>
        </p:spPr>
        <p:txBody>
          <a:bodyPr>
            <a:normAutofit/>
          </a:bodyPr>
          <a:lstStyle/>
          <a:p>
            <a: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Gabe </a:t>
            </a:r>
            <a:r>
              <a:rPr lang="en-US" b="1" dirty="0" err="1"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Neistein</a:t>
            </a:r>
            <a: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
            </a:r>
            <a:b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r>
              <a:rPr lang="en-US" dirty="0" smtClean="0"/>
              <a:t> </a:t>
            </a:r>
            <a: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Tamarack Camps</a:t>
            </a:r>
            <a:b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 Michigan</a:t>
            </a:r>
            <a:endParaRPr lang="en-US"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2841329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16328"/>
            <a:ext cx="9144000" cy="6637130"/>
          </a:xfrm>
          <a:prstGeom prst="rect">
            <a:avLst/>
          </a:prstGeom>
        </p:spPr>
      </p:pic>
      <p:pic>
        <p:nvPicPr>
          <p:cNvPr id="7" name="Picture 6"/>
          <p:cNvPicPr>
            <a:picLocks noChangeAspect="1"/>
          </p:cNvPicPr>
          <p:nvPr/>
        </p:nvPicPr>
        <p:blipFill>
          <a:blip r:embed="rId4"/>
          <a:stretch>
            <a:fillRect/>
          </a:stretch>
        </p:blipFill>
        <p:spPr>
          <a:xfrm>
            <a:off x="-1" y="6509031"/>
            <a:ext cx="1838759" cy="360012"/>
          </a:xfrm>
          <a:prstGeom prst="rect">
            <a:avLst/>
          </a:prstGeom>
        </p:spPr>
      </p:pic>
      <p:pic>
        <p:nvPicPr>
          <p:cNvPr id="8" name="Picture 7"/>
          <p:cNvPicPr>
            <a:picLocks noChangeAspect="1"/>
          </p:cNvPicPr>
          <p:nvPr/>
        </p:nvPicPr>
        <p:blipFill>
          <a:blip r:embed="rId5"/>
          <a:stretch>
            <a:fillRect/>
          </a:stretch>
        </p:blipFill>
        <p:spPr>
          <a:xfrm>
            <a:off x="1827154" y="6513443"/>
            <a:ext cx="1903332" cy="355600"/>
          </a:xfrm>
          <a:prstGeom prst="rect">
            <a:avLst/>
          </a:prstGeom>
        </p:spPr>
      </p:pic>
      <p:pic>
        <p:nvPicPr>
          <p:cNvPr id="9" name="Picture 8"/>
          <p:cNvPicPr>
            <a:picLocks noChangeAspect="1"/>
          </p:cNvPicPr>
          <p:nvPr/>
        </p:nvPicPr>
        <p:blipFill>
          <a:blip r:embed="rId6"/>
          <a:stretch>
            <a:fillRect/>
          </a:stretch>
        </p:blipFill>
        <p:spPr>
          <a:xfrm>
            <a:off x="3719999" y="6509853"/>
            <a:ext cx="1903332" cy="355600"/>
          </a:xfrm>
          <a:prstGeom prst="rect">
            <a:avLst/>
          </a:prstGeom>
        </p:spPr>
      </p:pic>
      <p:pic>
        <p:nvPicPr>
          <p:cNvPr id="10" name="Picture 9"/>
          <p:cNvPicPr>
            <a:picLocks noChangeAspect="1"/>
          </p:cNvPicPr>
          <p:nvPr/>
        </p:nvPicPr>
        <p:blipFill>
          <a:blip r:embed="rId7"/>
          <a:stretch>
            <a:fillRect/>
          </a:stretch>
        </p:blipFill>
        <p:spPr>
          <a:xfrm>
            <a:off x="5617817" y="6513442"/>
            <a:ext cx="1903332" cy="355600"/>
          </a:xfrm>
          <a:prstGeom prst="rect">
            <a:avLst/>
          </a:prstGeom>
        </p:spPr>
      </p:pic>
      <p:pic>
        <p:nvPicPr>
          <p:cNvPr id="11" name="Picture 10"/>
          <p:cNvPicPr>
            <a:picLocks noChangeAspect="1"/>
          </p:cNvPicPr>
          <p:nvPr/>
        </p:nvPicPr>
        <p:blipFill>
          <a:blip r:embed="rId8"/>
          <a:stretch>
            <a:fillRect/>
          </a:stretch>
        </p:blipFill>
        <p:spPr>
          <a:xfrm>
            <a:off x="7516743" y="6513443"/>
            <a:ext cx="1638300" cy="355600"/>
          </a:xfrm>
          <a:prstGeom prst="rect">
            <a:avLst/>
          </a:prstGeom>
        </p:spPr>
      </p:pic>
      <p:pic>
        <p:nvPicPr>
          <p:cNvPr id="1026" name="Picture 2" descr="M:\Photos &amp; Graphics\Program-Specific Images\JCamp 180\Events &amp; Conferences\Conference 2013 - Camp Pics\Camp Judaea\IMG_0280-w1200-h120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5082988" y="0"/>
            <a:ext cx="4061011" cy="2205318"/>
          </a:xfrm>
          <a:solidFill>
            <a:schemeClr val="bg1">
              <a:alpha val="50000"/>
            </a:schemeClr>
          </a:solidFill>
        </p:spPr>
        <p:style>
          <a:lnRef idx="2">
            <a:schemeClr val="accent2"/>
          </a:lnRef>
          <a:fillRef idx="1">
            <a:schemeClr val="lt1"/>
          </a:fillRef>
          <a:effectRef idx="0">
            <a:schemeClr val="accent2"/>
          </a:effectRef>
          <a:fontRef idx="minor">
            <a:schemeClr val="dk1"/>
          </a:fontRef>
        </p:style>
        <p:txBody>
          <a:bodyPr>
            <a:normAutofit fontScale="90000"/>
          </a:bodyPr>
          <a:lstStyle/>
          <a:p>
            <a: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
            </a:r>
            <a:b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r>
              <a:rPr lang="en-US"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rPr>
              <a:t>David Weiss</a:t>
            </a:r>
            <a: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
            </a:r>
            <a:b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Camp Judaea</a:t>
            </a:r>
            <a:b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 North Carolina </a:t>
            </a:r>
            <a:r>
              <a:rPr lang="en-US"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rPr>
              <a:t/>
            </a:r>
            <a:br>
              <a:rPr lang="en-US"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endParaRPr lang="en-US"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260517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9144000" cy="6637130"/>
          </a:xfrm>
          <a:prstGeom prst="rect">
            <a:avLst/>
          </a:prstGeom>
        </p:spPr>
      </p:pic>
      <p:pic>
        <p:nvPicPr>
          <p:cNvPr id="7" name="Picture 6"/>
          <p:cNvPicPr>
            <a:picLocks noChangeAspect="1"/>
          </p:cNvPicPr>
          <p:nvPr/>
        </p:nvPicPr>
        <p:blipFill>
          <a:blip r:embed="rId4"/>
          <a:stretch>
            <a:fillRect/>
          </a:stretch>
        </p:blipFill>
        <p:spPr>
          <a:xfrm>
            <a:off x="-1" y="6509031"/>
            <a:ext cx="1838759" cy="360012"/>
          </a:xfrm>
          <a:prstGeom prst="rect">
            <a:avLst/>
          </a:prstGeom>
        </p:spPr>
      </p:pic>
      <p:pic>
        <p:nvPicPr>
          <p:cNvPr id="8" name="Picture 7"/>
          <p:cNvPicPr>
            <a:picLocks noChangeAspect="1"/>
          </p:cNvPicPr>
          <p:nvPr/>
        </p:nvPicPr>
        <p:blipFill>
          <a:blip r:embed="rId5"/>
          <a:stretch>
            <a:fillRect/>
          </a:stretch>
        </p:blipFill>
        <p:spPr>
          <a:xfrm>
            <a:off x="1827154" y="6513443"/>
            <a:ext cx="1903332" cy="355600"/>
          </a:xfrm>
          <a:prstGeom prst="rect">
            <a:avLst/>
          </a:prstGeom>
        </p:spPr>
      </p:pic>
      <p:pic>
        <p:nvPicPr>
          <p:cNvPr id="9" name="Picture 8"/>
          <p:cNvPicPr>
            <a:picLocks noChangeAspect="1"/>
          </p:cNvPicPr>
          <p:nvPr/>
        </p:nvPicPr>
        <p:blipFill>
          <a:blip r:embed="rId6"/>
          <a:stretch>
            <a:fillRect/>
          </a:stretch>
        </p:blipFill>
        <p:spPr>
          <a:xfrm>
            <a:off x="3719999" y="6509853"/>
            <a:ext cx="1903332" cy="355600"/>
          </a:xfrm>
          <a:prstGeom prst="rect">
            <a:avLst/>
          </a:prstGeom>
        </p:spPr>
      </p:pic>
      <p:pic>
        <p:nvPicPr>
          <p:cNvPr id="10" name="Picture 9"/>
          <p:cNvPicPr>
            <a:picLocks noChangeAspect="1"/>
          </p:cNvPicPr>
          <p:nvPr/>
        </p:nvPicPr>
        <p:blipFill>
          <a:blip r:embed="rId7"/>
          <a:stretch>
            <a:fillRect/>
          </a:stretch>
        </p:blipFill>
        <p:spPr>
          <a:xfrm>
            <a:off x="5617817" y="6513442"/>
            <a:ext cx="1903332" cy="355600"/>
          </a:xfrm>
          <a:prstGeom prst="rect">
            <a:avLst/>
          </a:prstGeom>
        </p:spPr>
      </p:pic>
      <p:pic>
        <p:nvPicPr>
          <p:cNvPr id="11" name="Picture 10"/>
          <p:cNvPicPr>
            <a:picLocks noChangeAspect="1"/>
          </p:cNvPicPr>
          <p:nvPr/>
        </p:nvPicPr>
        <p:blipFill>
          <a:blip r:embed="rId8"/>
          <a:stretch>
            <a:fillRect/>
          </a:stretch>
        </p:blipFill>
        <p:spPr>
          <a:xfrm>
            <a:off x="7516743" y="6513443"/>
            <a:ext cx="1638300" cy="355600"/>
          </a:xfrm>
          <a:prstGeom prst="rect">
            <a:avLst/>
          </a:prstGeom>
        </p:spPr>
      </p:pic>
      <p:pic>
        <p:nvPicPr>
          <p:cNvPr id="8194" name="Picture 2" descr="M:\Photos &amp; Graphics\Program-Specific Images\JCamp 180\Events &amp; Conferences\Conference 2012 - Camp Pics\Conference 2012 - Camp Pics\B'nai B'rith Camp\dsc_2129-w800-h60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127" y="389965"/>
            <a:ext cx="9107872" cy="610227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36127" y="0"/>
            <a:ext cx="5721722" cy="2286000"/>
          </a:xfrm>
          <a:solidFill>
            <a:schemeClr val="lt1">
              <a:alpha val="53000"/>
            </a:schemeClr>
          </a:solidFill>
        </p:spPr>
        <p:style>
          <a:lnRef idx="2">
            <a:schemeClr val="accent1"/>
          </a:lnRef>
          <a:fillRef idx="1">
            <a:schemeClr val="lt1"/>
          </a:fillRef>
          <a:effectRef idx="0">
            <a:schemeClr val="accent1"/>
          </a:effectRef>
          <a:fontRef idx="minor">
            <a:schemeClr val="dk1"/>
          </a:fontRef>
        </p:style>
        <p:txBody>
          <a:bodyPr>
            <a:normAutofit fontScale="90000"/>
          </a:bodyPr>
          <a:lstStyle/>
          <a:p>
            <a:r>
              <a:rPr lang="en-US"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rPr>
              <a:t/>
            </a:r>
            <a:br>
              <a:rPr lang="en-US"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r>
              <a:rPr lang="en-US"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rPr>
              <a:t>Barbara Gordon</a:t>
            </a:r>
            <a: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
            </a:r>
            <a:b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B’nai B’rith Camp</a:t>
            </a:r>
            <a:b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 Oregon </a:t>
            </a:r>
            <a:b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endParaRPr lang="en-US"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3040515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043" y="0"/>
            <a:ext cx="9144000" cy="6637130"/>
          </a:xfrm>
          <a:prstGeom prst="rect">
            <a:avLst/>
          </a:prstGeom>
        </p:spPr>
      </p:pic>
      <p:pic>
        <p:nvPicPr>
          <p:cNvPr id="7" name="Picture 6"/>
          <p:cNvPicPr>
            <a:picLocks noChangeAspect="1"/>
          </p:cNvPicPr>
          <p:nvPr/>
        </p:nvPicPr>
        <p:blipFill>
          <a:blip r:embed="rId4"/>
          <a:stretch>
            <a:fillRect/>
          </a:stretch>
        </p:blipFill>
        <p:spPr>
          <a:xfrm>
            <a:off x="-1" y="6509031"/>
            <a:ext cx="1838759" cy="360012"/>
          </a:xfrm>
          <a:prstGeom prst="rect">
            <a:avLst/>
          </a:prstGeom>
        </p:spPr>
      </p:pic>
      <p:pic>
        <p:nvPicPr>
          <p:cNvPr id="8" name="Picture 7"/>
          <p:cNvPicPr>
            <a:picLocks noChangeAspect="1"/>
          </p:cNvPicPr>
          <p:nvPr/>
        </p:nvPicPr>
        <p:blipFill>
          <a:blip r:embed="rId5"/>
          <a:stretch>
            <a:fillRect/>
          </a:stretch>
        </p:blipFill>
        <p:spPr>
          <a:xfrm>
            <a:off x="1827154" y="6513443"/>
            <a:ext cx="1903332" cy="355600"/>
          </a:xfrm>
          <a:prstGeom prst="rect">
            <a:avLst/>
          </a:prstGeom>
        </p:spPr>
      </p:pic>
      <p:pic>
        <p:nvPicPr>
          <p:cNvPr id="9" name="Picture 8"/>
          <p:cNvPicPr>
            <a:picLocks noChangeAspect="1"/>
          </p:cNvPicPr>
          <p:nvPr/>
        </p:nvPicPr>
        <p:blipFill>
          <a:blip r:embed="rId6"/>
          <a:stretch>
            <a:fillRect/>
          </a:stretch>
        </p:blipFill>
        <p:spPr>
          <a:xfrm>
            <a:off x="3719999" y="6509853"/>
            <a:ext cx="1903332" cy="355600"/>
          </a:xfrm>
          <a:prstGeom prst="rect">
            <a:avLst/>
          </a:prstGeom>
        </p:spPr>
      </p:pic>
      <p:pic>
        <p:nvPicPr>
          <p:cNvPr id="10" name="Picture 9"/>
          <p:cNvPicPr>
            <a:picLocks noChangeAspect="1"/>
          </p:cNvPicPr>
          <p:nvPr/>
        </p:nvPicPr>
        <p:blipFill>
          <a:blip r:embed="rId7"/>
          <a:stretch>
            <a:fillRect/>
          </a:stretch>
        </p:blipFill>
        <p:spPr>
          <a:xfrm>
            <a:off x="5617817" y="6513442"/>
            <a:ext cx="1903332" cy="355600"/>
          </a:xfrm>
          <a:prstGeom prst="rect">
            <a:avLst/>
          </a:prstGeom>
        </p:spPr>
      </p:pic>
      <p:pic>
        <p:nvPicPr>
          <p:cNvPr id="11" name="Picture 10"/>
          <p:cNvPicPr>
            <a:picLocks noChangeAspect="1"/>
          </p:cNvPicPr>
          <p:nvPr/>
        </p:nvPicPr>
        <p:blipFill>
          <a:blip r:embed="rId8"/>
          <a:stretch>
            <a:fillRect/>
          </a:stretch>
        </p:blipFill>
        <p:spPr>
          <a:xfrm>
            <a:off x="7516743" y="6513443"/>
            <a:ext cx="1638300" cy="355600"/>
          </a:xfrm>
          <a:prstGeom prst="rect">
            <a:avLst/>
          </a:prstGeom>
        </p:spPr>
      </p:pic>
      <p:sp>
        <p:nvSpPr>
          <p:cNvPr id="5" name="Title 4"/>
          <p:cNvSpPr>
            <a:spLocks noGrp="1"/>
          </p:cNvSpPr>
          <p:nvPr>
            <p:ph type="title"/>
          </p:nvPr>
        </p:nvSpPr>
        <p:spPr>
          <a:xfrm>
            <a:off x="457200" y="617536"/>
            <a:ext cx="7611035" cy="2865251"/>
          </a:xfrm>
        </p:spPr>
        <p:txBody>
          <a:bodyPr>
            <a:normAutofit fontScale="90000"/>
          </a:bodyPr>
          <a:lstStyle/>
          <a:p>
            <a:r>
              <a:rPr lang="en-US"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rPr>
              <a:t>Lesley </a:t>
            </a:r>
            <a:r>
              <a:rPr lang="en-US" b="1" dirty="0" err="1">
                <a:effectLst>
                  <a:outerShdw blurRad="38100" dist="38100" dir="2700000" algn="tl">
                    <a:srgbClr val="000000">
                      <a:alpha val="43137"/>
                    </a:srgbClr>
                  </a:outerShdw>
                </a:effectLst>
                <a:latin typeface="MV Boli" panose="02000500030200090000" pitchFamily="2" charset="0"/>
                <a:cs typeface="MV Boli" panose="02000500030200090000" pitchFamily="2" charset="0"/>
              </a:rPr>
              <a:t>Plachta</a:t>
            </a:r>
            <a:r>
              <a:rPr lang="en-US"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rPr>
              <a:t/>
            </a:r>
            <a:br>
              <a:rPr lang="en-US"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r>
              <a:rPr lang="en-US"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rPr>
              <a:t>Sarah </a:t>
            </a:r>
            <a: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Donner</a:t>
            </a:r>
            <a:b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Camp </a:t>
            </a:r>
            <a:r>
              <a:rPr lang="en-US" b="1" dirty="0" err="1"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Alonim</a:t>
            </a:r>
            <a: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
            </a:r>
            <a:b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California</a:t>
            </a:r>
            <a:b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endParaRPr lang="en-US"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p:txBody>
      </p:sp>
      <p:pic>
        <p:nvPicPr>
          <p:cNvPr id="717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3021781"/>
            <a:ext cx="9144000" cy="3521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8129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54113"/>
            <a:ext cx="9144000" cy="6637130"/>
          </a:xfrm>
          <a:prstGeom prst="rect">
            <a:avLst/>
          </a:prstGeom>
        </p:spPr>
      </p:pic>
      <p:pic>
        <p:nvPicPr>
          <p:cNvPr id="7" name="Picture 6"/>
          <p:cNvPicPr>
            <a:picLocks noChangeAspect="1"/>
          </p:cNvPicPr>
          <p:nvPr/>
        </p:nvPicPr>
        <p:blipFill>
          <a:blip r:embed="rId4"/>
          <a:stretch>
            <a:fillRect/>
          </a:stretch>
        </p:blipFill>
        <p:spPr>
          <a:xfrm>
            <a:off x="-1" y="6509031"/>
            <a:ext cx="1838759" cy="360012"/>
          </a:xfrm>
          <a:prstGeom prst="rect">
            <a:avLst/>
          </a:prstGeom>
        </p:spPr>
      </p:pic>
      <p:pic>
        <p:nvPicPr>
          <p:cNvPr id="8" name="Picture 7"/>
          <p:cNvPicPr>
            <a:picLocks noChangeAspect="1"/>
          </p:cNvPicPr>
          <p:nvPr/>
        </p:nvPicPr>
        <p:blipFill>
          <a:blip r:embed="rId5"/>
          <a:stretch>
            <a:fillRect/>
          </a:stretch>
        </p:blipFill>
        <p:spPr>
          <a:xfrm>
            <a:off x="1827154" y="6513443"/>
            <a:ext cx="1903332" cy="355600"/>
          </a:xfrm>
          <a:prstGeom prst="rect">
            <a:avLst/>
          </a:prstGeom>
        </p:spPr>
      </p:pic>
      <p:pic>
        <p:nvPicPr>
          <p:cNvPr id="9" name="Picture 8"/>
          <p:cNvPicPr>
            <a:picLocks noChangeAspect="1"/>
          </p:cNvPicPr>
          <p:nvPr/>
        </p:nvPicPr>
        <p:blipFill>
          <a:blip r:embed="rId6"/>
          <a:stretch>
            <a:fillRect/>
          </a:stretch>
        </p:blipFill>
        <p:spPr>
          <a:xfrm>
            <a:off x="3719999" y="6509853"/>
            <a:ext cx="1903332" cy="355600"/>
          </a:xfrm>
          <a:prstGeom prst="rect">
            <a:avLst/>
          </a:prstGeom>
        </p:spPr>
      </p:pic>
      <p:pic>
        <p:nvPicPr>
          <p:cNvPr id="10" name="Picture 9"/>
          <p:cNvPicPr>
            <a:picLocks noChangeAspect="1"/>
          </p:cNvPicPr>
          <p:nvPr/>
        </p:nvPicPr>
        <p:blipFill>
          <a:blip r:embed="rId7"/>
          <a:stretch>
            <a:fillRect/>
          </a:stretch>
        </p:blipFill>
        <p:spPr>
          <a:xfrm>
            <a:off x="5617817" y="6513442"/>
            <a:ext cx="1903332" cy="355600"/>
          </a:xfrm>
          <a:prstGeom prst="rect">
            <a:avLst/>
          </a:prstGeom>
        </p:spPr>
      </p:pic>
      <p:pic>
        <p:nvPicPr>
          <p:cNvPr id="11" name="Picture 10"/>
          <p:cNvPicPr>
            <a:picLocks noChangeAspect="1"/>
          </p:cNvPicPr>
          <p:nvPr/>
        </p:nvPicPr>
        <p:blipFill>
          <a:blip r:embed="rId8"/>
          <a:stretch>
            <a:fillRect/>
          </a:stretch>
        </p:blipFill>
        <p:spPr>
          <a:xfrm>
            <a:off x="7516743" y="6513443"/>
            <a:ext cx="1638300" cy="355600"/>
          </a:xfrm>
          <a:prstGeom prst="rect">
            <a:avLst/>
          </a:prstGeom>
        </p:spPr>
      </p:pic>
      <p:pic>
        <p:nvPicPr>
          <p:cNvPr id="4098" name="Picture 2" descr="M:\Photos &amp; Graphics\Program-Specific Images\JCamp 180\Events &amp; Conferences\Conference 2013 - Camp Pics\Camp Kinder Ring\dsc_0567-w1200-h120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57855"/>
            <a:ext cx="9110929" cy="605117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1518329" y="3039035"/>
            <a:ext cx="6306671" cy="3515777"/>
          </a:xfrm>
          <a:solidFill>
            <a:schemeClr val="lt1">
              <a:alpha val="55000"/>
            </a:schemeClr>
          </a:solidFill>
        </p:spPr>
        <p:style>
          <a:lnRef idx="2">
            <a:schemeClr val="accent2"/>
          </a:lnRef>
          <a:fillRef idx="1">
            <a:schemeClr val="lt1"/>
          </a:fillRef>
          <a:effectRef idx="0">
            <a:schemeClr val="accent2"/>
          </a:effectRef>
          <a:fontRef idx="minor">
            <a:schemeClr val="dk1"/>
          </a:fontRef>
        </p:style>
        <p:txBody>
          <a:bodyPr>
            <a:normAutofit/>
          </a:bodyPr>
          <a:lstStyle/>
          <a:p>
            <a:r>
              <a:rPr lang="en-US"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rPr>
              <a:t>Ellen Goldstein </a:t>
            </a:r>
            <a:br>
              <a:rPr lang="en-US"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r>
              <a:rPr lang="en-US"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rPr>
              <a:t>Marty </a:t>
            </a:r>
            <a:r>
              <a:rPr lang="en-US" b="1" dirty="0" err="1">
                <a:effectLst>
                  <a:outerShdw blurRad="38100" dist="38100" dir="2700000" algn="tl">
                    <a:srgbClr val="000000">
                      <a:alpha val="43137"/>
                    </a:srgbClr>
                  </a:outerShdw>
                </a:effectLst>
                <a:latin typeface="MV Boli" panose="02000500030200090000" pitchFamily="2" charset="0"/>
                <a:cs typeface="MV Boli" panose="02000500030200090000" pitchFamily="2" charset="0"/>
              </a:rPr>
              <a:t>Krupnick</a:t>
            </a:r>
            <a:r>
              <a:rPr lang="en-US"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rPr>
              <a:t/>
            </a:r>
            <a:br>
              <a:rPr lang="en-US"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r>
              <a:rPr lang="en-US"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rPr>
              <a:t>Marc Rauch</a:t>
            </a:r>
            <a:br>
              <a:rPr lang="en-US"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r>
              <a:rPr lang="en-US"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rPr>
              <a:t>Camp Kinder Ring</a:t>
            </a:r>
            <a:br>
              <a:rPr lang="en-US"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r>
              <a:rPr lang="en-US"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rPr>
              <a:t>New York</a:t>
            </a:r>
          </a:p>
        </p:txBody>
      </p:sp>
    </p:spTree>
    <p:extLst>
      <p:ext uri="{BB962C8B-B14F-4D97-AF65-F5344CB8AC3E}">
        <p14:creationId xmlns:p14="http://schemas.microsoft.com/office/powerpoint/2010/main" val="364702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043" y="0"/>
            <a:ext cx="9144000" cy="6637130"/>
          </a:xfrm>
          <a:prstGeom prst="rect">
            <a:avLst/>
          </a:prstGeom>
        </p:spPr>
      </p:pic>
      <p:pic>
        <p:nvPicPr>
          <p:cNvPr id="7" name="Picture 6"/>
          <p:cNvPicPr>
            <a:picLocks noChangeAspect="1"/>
          </p:cNvPicPr>
          <p:nvPr/>
        </p:nvPicPr>
        <p:blipFill>
          <a:blip r:embed="rId4"/>
          <a:stretch>
            <a:fillRect/>
          </a:stretch>
        </p:blipFill>
        <p:spPr>
          <a:xfrm>
            <a:off x="-1" y="6509031"/>
            <a:ext cx="1838759" cy="360012"/>
          </a:xfrm>
          <a:prstGeom prst="rect">
            <a:avLst/>
          </a:prstGeom>
        </p:spPr>
      </p:pic>
      <p:pic>
        <p:nvPicPr>
          <p:cNvPr id="8" name="Picture 7"/>
          <p:cNvPicPr>
            <a:picLocks noChangeAspect="1"/>
          </p:cNvPicPr>
          <p:nvPr/>
        </p:nvPicPr>
        <p:blipFill>
          <a:blip r:embed="rId5"/>
          <a:stretch>
            <a:fillRect/>
          </a:stretch>
        </p:blipFill>
        <p:spPr>
          <a:xfrm>
            <a:off x="1827154" y="6513443"/>
            <a:ext cx="1903332" cy="355600"/>
          </a:xfrm>
          <a:prstGeom prst="rect">
            <a:avLst/>
          </a:prstGeom>
        </p:spPr>
      </p:pic>
      <p:pic>
        <p:nvPicPr>
          <p:cNvPr id="9" name="Picture 8"/>
          <p:cNvPicPr>
            <a:picLocks noChangeAspect="1"/>
          </p:cNvPicPr>
          <p:nvPr/>
        </p:nvPicPr>
        <p:blipFill>
          <a:blip r:embed="rId6"/>
          <a:stretch>
            <a:fillRect/>
          </a:stretch>
        </p:blipFill>
        <p:spPr>
          <a:xfrm>
            <a:off x="3719999" y="6509853"/>
            <a:ext cx="1903332" cy="355600"/>
          </a:xfrm>
          <a:prstGeom prst="rect">
            <a:avLst/>
          </a:prstGeom>
        </p:spPr>
      </p:pic>
      <p:pic>
        <p:nvPicPr>
          <p:cNvPr id="10" name="Picture 9"/>
          <p:cNvPicPr>
            <a:picLocks noChangeAspect="1"/>
          </p:cNvPicPr>
          <p:nvPr/>
        </p:nvPicPr>
        <p:blipFill>
          <a:blip r:embed="rId7"/>
          <a:stretch>
            <a:fillRect/>
          </a:stretch>
        </p:blipFill>
        <p:spPr>
          <a:xfrm>
            <a:off x="5617817" y="6513442"/>
            <a:ext cx="1903332" cy="355600"/>
          </a:xfrm>
          <a:prstGeom prst="rect">
            <a:avLst/>
          </a:prstGeom>
        </p:spPr>
      </p:pic>
      <p:pic>
        <p:nvPicPr>
          <p:cNvPr id="11" name="Picture 10"/>
          <p:cNvPicPr>
            <a:picLocks noChangeAspect="1"/>
          </p:cNvPicPr>
          <p:nvPr/>
        </p:nvPicPr>
        <p:blipFill>
          <a:blip r:embed="rId8"/>
          <a:stretch>
            <a:fillRect/>
          </a:stretch>
        </p:blipFill>
        <p:spPr>
          <a:xfrm>
            <a:off x="7516743" y="6513443"/>
            <a:ext cx="1638300" cy="355600"/>
          </a:xfrm>
          <a:prstGeom prst="rect">
            <a:avLst/>
          </a:prstGeom>
        </p:spPr>
      </p:pic>
      <p:pic>
        <p:nvPicPr>
          <p:cNvPr id="5122" name="Picture 2" descr="M:\Photos &amp; Graphics\Program-Specific Images\JCamp 180\Events &amp; Conferences\Conference 2013 - Camp Pics\Camp Pembroke\dsc_2069-w1200-h120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143" y="0"/>
            <a:ext cx="9531615" cy="637029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2093020" y="3625443"/>
            <a:ext cx="6162663" cy="3047451"/>
          </a:xfrm>
          <a:solidFill>
            <a:schemeClr val="lt1">
              <a:alpha val="36000"/>
            </a:schemeClr>
          </a:solidFill>
        </p:spPr>
        <p:style>
          <a:lnRef idx="2">
            <a:schemeClr val="accent2"/>
          </a:lnRef>
          <a:fillRef idx="1">
            <a:schemeClr val="lt1"/>
          </a:fillRef>
          <a:effectRef idx="0">
            <a:schemeClr val="accent2"/>
          </a:effectRef>
          <a:fontRef idx="minor">
            <a:schemeClr val="dk1"/>
          </a:fontRef>
        </p:style>
        <p:txBody>
          <a:bodyPr>
            <a:normAutofit fontScale="90000"/>
          </a:bodyPr>
          <a:lstStyle/>
          <a:p>
            <a:r>
              <a:rPr lang="en-US"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rPr>
              <a:t>Susan </a:t>
            </a:r>
            <a:r>
              <a:rPr lang="en-US" b="1" dirty="0" err="1"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Callum</a:t>
            </a:r>
            <a: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 </a:t>
            </a:r>
            <a:b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Barbara</a:t>
            </a:r>
            <a:r>
              <a:rPr lang="en-US"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rPr>
              <a:t> </a:t>
            </a:r>
            <a: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Stevens</a:t>
            </a:r>
            <a:b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Camp Pembroke</a:t>
            </a:r>
            <a:b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Massachusetts </a:t>
            </a:r>
            <a:r>
              <a:rPr lang="en-US"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rPr>
              <a:t/>
            </a:r>
            <a:br>
              <a:rPr lang="en-US"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endParaRPr lang="en-US"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4083529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043" y="0"/>
            <a:ext cx="9144000" cy="6637130"/>
          </a:xfrm>
          <a:prstGeom prst="rect">
            <a:avLst/>
          </a:prstGeom>
        </p:spPr>
      </p:pic>
      <p:pic>
        <p:nvPicPr>
          <p:cNvPr id="7" name="Picture 6"/>
          <p:cNvPicPr>
            <a:picLocks noChangeAspect="1"/>
          </p:cNvPicPr>
          <p:nvPr/>
        </p:nvPicPr>
        <p:blipFill>
          <a:blip r:embed="rId4"/>
          <a:stretch>
            <a:fillRect/>
          </a:stretch>
        </p:blipFill>
        <p:spPr>
          <a:xfrm>
            <a:off x="-1" y="6509031"/>
            <a:ext cx="1838759" cy="360012"/>
          </a:xfrm>
          <a:prstGeom prst="rect">
            <a:avLst/>
          </a:prstGeom>
        </p:spPr>
      </p:pic>
      <p:pic>
        <p:nvPicPr>
          <p:cNvPr id="8" name="Picture 7"/>
          <p:cNvPicPr>
            <a:picLocks noChangeAspect="1"/>
          </p:cNvPicPr>
          <p:nvPr/>
        </p:nvPicPr>
        <p:blipFill>
          <a:blip r:embed="rId5"/>
          <a:stretch>
            <a:fillRect/>
          </a:stretch>
        </p:blipFill>
        <p:spPr>
          <a:xfrm>
            <a:off x="1827154" y="6513443"/>
            <a:ext cx="1903332" cy="355600"/>
          </a:xfrm>
          <a:prstGeom prst="rect">
            <a:avLst/>
          </a:prstGeom>
        </p:spPr>
      </p:pic>
      <p:pic>
        <p:nvPicPr>
          <p:cNvPr id="9" name="Picture 8"/>
          <p:cNvPicPr>
            <a:picLocks noChangeAspect="1"/>
          </p:cNvPicPr>
          <p:nvPr/>
        </p:nvPicPr>
        <p:blipFill>
          <a:blip r:embed="rId6"/>
          <a:stretch>
            <a:fillRect/>
          </a:stretch>
        </p:blipFill>
        <p:spPr>
          <a:xfrm>
            <a:off x="3719999" y="6509853"/>
            <a:ext cx="1903332" cy="355600"/>
          </a:xfrm>
          <a:prstGeom prst="rect">
            <a:avLst/>
          </a:prstGeom>
        </p:spPr>
      </p:pic>
      <p:pic>
        <p:nvPicPr>
          <p:cNvPr id="10" name="Picture 9"/>
          <p:cNvPicPr>
            <a:picLocks noChangeAspect="1"/>
          </p:cNvPicPr>
          <p:nvPr/>
        </p:nvPicPr>
        <p:blipFill>
          <a:blip r:embed="rId7"/>
          <a:stretch>
            <a:fillRect/>
          </a:stretch>
        </p:blipFill>
        <p:spPr>
          <a:xfrm>
            <a:off x="5617817" y="6513442"/>
            <a:ext cx="1903332" cy="355600"/>
          </a:xfrm>
          <a:prstGeom prst="rect">
            <a:avLst/>
          </a:prstGeom>
        </p:spPr>
      </p:pic>
      <p:pic>
        <p:nvPicPr>
          <p:cNvPr id="11" name="Picture 10"/>
          <p:cNvPicPr>
            <a:picLocks noChangeAspect="1"/>
          </p:cNvPicPr>
          <p:nvPr/>
        </p:nvPicPr>
        <p:blipFill>
          <a:blip r:embed="rId8"/>
          <a:stretch>
            <a:fillRect/>
          </a:stretch>
        </p:blipFill>
        <p:spPr>
          <a:xfrm>
            <a:off x="7516743" y="6513443"/>
            <a:ext cx="1638300" cy="355600"/>
          </a:xfrm>
          <a:prstGeom prst="rect">
            <a:avLst/>
          </a:prstGeom>
        </p:spPr>
      </p:pic>
      <p:sp>
        <p:nvSpPr>
          <p:cNvPr id="5" name="Title 4"/>
          <p:cNvSpPr>
            <a:spLocks noGrp="1"/>
          </p:cNvSpPr>
          <p:nvPr>
            <p:ph type="title"/>
          </p:nvPr>
        </p:nvSpPr>
        <p:spPr>
          <a:xfrm>
            <a:off x="556865" y="415832"/>
            <a:ext cx="8229600" cy="3404234"/>
          </a:xfrm>
        </p:spPr>
        <p:txBody>
          <a:bodyPr>
            <a:normAutofit fontScale="90000"/>
          </a:bodyPr>
          <a:lstStyle/>
          <a:p>
            <a: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
            </a:r>
            <a:b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Karen Bernstein</a:t>
            </a:r>
            <a:r>
              <a:rPr lang="en-US" dirty="0"/>
              <a:t/>
            </a:r>
            <a:br>
              <a:rPr lang="en-US" dirty="0"/>
            </a:br>
            <a:r>
              <a:rPr lang="en-US"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rPr>
              <a:t>Danny Weiss </a:t>
            </a:r>
            <a: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
            </a:r>
            <a:b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Capital Camps and </a:t>
            </a:r>
            <a:b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Retreat Center</a:t>
            </a:r>
            <a:b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 Maryland</a:t>
            </a:r>
            <a:endParaRPr lang="en-US"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p:txBody>
      </p:sp>
      <p:pic>
        <p:nvPicPr>
          <p:cNvPr id="10241" name="Picture 1" descr="http://campandretreat.org/upimages/generaldonation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809" y="4313027"/>
            <a:ext cx="2936679" cy="1957786"/>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http://campandretreat.org/upimages/Individualtributes.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14703" y="4313027"/>
            <a:ext cx="2936680" cy="1957786"/>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http://campandretreat.org/upimages/Planned-Giving.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55372" y="4313027"/>
            <a:ext cx="2936679" cy="1957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8599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rge 3"/>
          <p:cNvSpPr/>
          <p:nvPr/>
        </p:nvSpPr>
        <p:spPr>
          <a:xfrm>
            <a:off x="1663233" y="1417638"/>
            <a:ext cx="6093480" cy="4708525"/>
          </a:xfrm>
          <a:prstGeom prst="flowChartMerg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b="1" dirty="0" smtClean="0">
                <a:solidFill>
                  <a:srgbClr val="E46C0A"/>
                </a:solidFill>
              </a:rPr>
              <a:t>10,000+ contacts</a:t>
            </a:r>
            <a:endParaRPr lang="en-US" b="1" dirty="0">
              <a:solidFill>
                <a:srgbClr val="E46C0A"/>
              </a:solidFill>
            </a:endParaRPr>
          </a:p>
        </p:txBody>
      </p:sp>
      <p:sp>
        <p:nvSpPr>
          <p:cNvPr id="3" name="Content Placeholder 2"/>
          <p:cNvSpPr>
            <a:spLocks noGrp="1"/>
          </p:cNvSpPr>
          <p:nvPr>
            <p:ph idx="1"/>
          </p:nvPr>
        </p:nvSpPr>
        <p:spPr>
          <a:xfrm>
            <a:off x="166323" y="1600200"/>
            <a:ext cx="8860495" cy="4525963"/>
          </a:xfrm>
        </p:spPr>
        <p:txBody>
          <a:bodyPr>
            <a:normAutofit/>
          </a:bodyPr>
          <a:lstStyle/>
          <a:p>
            <a:pPr marL="914400" lvl="1" indent="-514350" algn="ctr">
              <a:buFont typeface="+mj-lt"/>
              <a:buAutoNum type="arabicPeriod"/>
            </a:pPr>
            <a:r>
              <a:rPr lang="en-US" sz="3600" dirty="0" smtClean="0"/>
              <a:t>Pull </a:t>
            </a:r>
            <a:r>
              <a:rPr lang="en-US" sz="3600" dirty="0"/>
              <a:t>lists </a:t>
            </a:r>
            <a:r>
              <a:rPr lang="en-US" sz="2000" dirty="0"/>
              <a:t>(Reduce to </a:t>
            </a:r>
            <a:r>
              <a:rPr lang="en-US" sz="2000" dirty="0" smtClean="0"/>
              <a:t>1,000+)</a:t>
            </a:r>
          </a:p>
          <a:p>
            <a:pPr marL="914400" lvl="1" indent="-514350" algn="ctr">
              <a:buFont typeface="+mj-lt"/>
              <a:buAutoNum type="arabicPeriod"/>
            </a:pPr>
            <a:r>
              <a:rPr lang="en-US" sz="3600" dirty="0" smtClean="0"/>
              <a:t>Review the lists </a:t>
            </a:r>
            <a:r>
              <a:rPr lang="en-US" sz="2000" dirty="0" smtClean="0"/>
              <a:t>(Reduce to 100+)</a:t>
            </a:r>
          </a:p>
          <a:p>
            <a:pPr marL="914400" lvl="1" indent="-514350" algn="ctr">
              <a:buFont typeface="+mj-lt"/>
              <a:buAutoNum type="arabicPeriod"/>
            </a:pPr>
            <a:r>
              <a:rPr lang="en-US" sz="3600" dirty="0" smtClean="0"/>
              <a:t>Qualify the lists with volunteers </a:t>
            </a:r>
            <a:r>
              <a:rPr lang="en-US" sz="2000" dirty="0" smtClean="0"/>
              <a:t>(Reduce to 50+)</a:t>
            </a:r>
          </a:p>
          <a:p>
            <a:pPr marL="914400" lvl="1" indent="-514350" algn="ctr">
              <a:buFont typeface="+mj-lt"/>
              <a:buAutoNum type="arabicPeriod"/>
            </a:pPr>
            <a:r>
              <a:rPr lang="en-US" sz="3600" dirty="0" smtClean="0"/>
              <a:t>Conduct more research </a:t>
            </a:r>
            <a:r>
              <a:rPr lang="en-US" sz="2000" dirty="0" smtClean="0"/>
              <a:t>(Reduce to 20)</a:t>
            </a:r>
          </a:p>
          <a:p>
            <a:pPr marL="914400" lvl="1" indent="-514350" algn="ctr">
              <a:buFont typeface="+mj-lt"/>
              <a:buAutoNum type="arabicPeriod"/>
            </a:pPr>
            <a:r>
              <a:rPr lang="en-US" sz="3600" dirty="0" smtClean="0"/>
              <a:t>Create Donor Profiles</a:t>
            </a:r>
          </a:p>
          <a:p>
            <a:pPr marL="914400" lvl="1" indent="-514350" algn="ctr">
              <a:buFont typeface="+mj-lt"/>
              <a:buAutoNum type="arabicPeriod"/>
            </a:pPr>
            <a:r>
              <a:rPr lang="en-US" sz="3600" dirty="0" smtClean="0"/>
              <a:t>Plan Donor Strategy </a:t>
            </a:r>
            <a:r>
              <a:rPr lang="en-US" sz="2000" dirty="0" smtClean="0"/>
              <a:t>(Reduce </a:t>
            </a:r>
            <a:r>
              <a:rPr lang="en-US" sz="2000" dirty="0" smtClean="0"/>
              <a:t>to the first </a:t>
            </a:r>
            <a:r>
              <a:rPr lang="en-US" sz="2000" dirty="0" smtClean="0"/>
              <a:t>10)</a:t>
            </a:r>
            <a:endParaRPr lang="en-US" sz="2000" dirty="0"/>
          </a:p>
        </p:txBody>
      </p:sp>
      <p:sp>
        <p:nvSpPr>
          <p:cNvPr id="5" name="Title 1"/>
          <p:cNvSpPr txBox="1">
            <a:spLocks/>
          </p:cNvSpPr>
          <p:nvPr/>
        </p:nvSpPr>
        <p:spPr>
          <a:xfrm>
            <a:off x="609600" y="5554663"/>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E46C0A"/>
                </a:solidFill>
              </a:rPr>
              <a:t>top 20 prospects</a:t>
            </a:r>
            <a:endParaRPr lang="en-US" b="1" dirty="0">
              <a:solidFill>
                <a:srgbClr val="E46C0A"/>
              </a:solidFill>
            </a:endParaRPr>
          </a:p>
        </p:txBody>
      </p:sp>
    </p:spTree>
    <p:extLst>
      <p:ext uri="{BB962C8B-B14F-4D97-AF65-F5344CB8AC3E}">
        <p14:creationId xmlns:p14="http://schemas.microsoft.com/office/powerpoint/2010/main" val="460779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Gift Pyramid</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3793595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77864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Gift Pyramid</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29415228"/>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ight Arrow 2"/>
          <p:cNvSpPr/>
          <p:nvPr/>
        </p:nvSpPr>
        <p:spPr>
          <a:xfrm rot="1974154">
            <a:off x="718347" y="4859372"/>
            <a:ext cx="1282836" cy="55937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4765" y="1950250"/>
            <a:ext cx="3672800" cy="2246769"/>
          </a:xfrm>
          <a:prstGeom prst="rect">
            <a:avLst/>
          </a:prstGeom>
          <a:noFill/>
        </p:spPr>
        <p:txBody>
          <a:bodyPr wrap="none" rtlCol="0">
            <a:spAutoFit/>
          </a:bodyPr>
          <a:lstStyle/>
          <a:p>
            <a:pPr marL="285750" indent="-285750">
              <a:buFont typeface="Arial"/>
              <a:buChar char="•"/>
            </a:pPr>
            <a:r>
              <a:rPr lang="en-US" sz="2800" dirty="0" smtClean="0"/>
              <a:t>Alumni Outreach</a:t>
            </a:r>
          </a:p>
          <a:p>
            <a:pPr marL="285750" indent="-285750">
              <a:buFont typeface="Arial"/>
              <a:buChar char="•"/>
            </a:pPr>
            <a:r>
              <a:rPr lang="en-US" sz="2800" dirty="0" smtClean="0"/>
              <a:t>Annual Appeal Letters</a:t>
            </a:r>
          </a:p>
          <a:p>
            <a:pPr marL="285750" indent="-285750">
              <a:buFont typeface="Arial"/>
              <a:buChar char="•"/>
            </a:pPr>
            <a:r>
              <a:rPr lang="en-US" sz="2800" dirty="0" smtClean="0"/>
              <a:t>Golf Outing</a:t>
            </a:r>
          </a:p>
          <a:p>
            <a:pPr marL="285750" indent="-285750">
              <a:buFont typeface="Arial"/>
              <a:buChar char="•"/>
            </a:pPr>
            <a:r>
              <a:rPr lang="en-US" sz="2800" dirty="0" smtClean="0"/>
              <a:t>Reunions</a:t>
            </a:r>
          </a:p>
          <a:p>
            <a:pPr marL="285750" indent="-285750">
              <a:buFont typeface="Arial"/>
              <a:buChar char="•"/>
            </a:pPr>
            <a:r>
              <a:rPr lang="en-US" sz="2800" dirty="0" smtClean="0"/>
              <a:t>Special Events</a:t>
            </a:r>
            <a:endParaRPr lang="en-US" sz="2800" dirty="0"/>
          </a:p>
        </p:txBody>
      </p:sp>
    </p:spTree>
    <p:extLst>
      <p:ext uri="{BB962C8B-B14F-4D97-AF65-F5344CB8AC3E}">
        <p14:creationId xmlns:p14="http://schemas.microsoft.com/office/powerpoint/2010/main" val="98194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0"/>
            <a:ext cx="9144000" cy="6637130"/>
          </a:xfrm>
          <a:prstGeom prst="rect">
            <a:avLst/>
          </a:prstGeom>
        </p:spPr>
      </p:pic>
      <p:pic>
        <p:nvPicPr>
          <p:cNvPr id="1026" name="Picture 2" descr="C:\Users\julia_riseman.HGF\AppData\Local\Microsoft\Windows\Temporary Internet Files\Content.Outlook\IS3GNOZ0\Profile_Pic_Twitt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77744">
            <a:off x="3639738" y="1937264"/>
            <a:ext cx="5678557" cy="4860845"/>
          </a:xfrm>
          <a:prstGeom prst="rect">
            <a:avLst/>
          </a:prstGeom>
          <a:noFill/>
          <a:extLst>
            <a:ext uri="{909E8E84-426E-40dd-AFC4-6F175D3DCCD1}">
              <a14:hiddenFill xmlns:a14="http://schemas.microsoft.com/office/drawing/2010/main">
                <a:solidFill>
                  <a:srgbClr val="FFFFFF"/>
                </a:solidFill>
              </a14:hiddenFill>
            </a:ext>
          </a:extLst>
        </p:spPr>
      </p:pic>
      <p:sp>
        <p:nvSpPr>
          <p:cNvPr id="98306" name="Title 1"/>
          <p:cNvSpPr>
            <a:spLocks noGrp="1"/>
          </p:cNvSpPr>
          <p:nvPr>
            <p:ph type="title"/>
          </p:nvPr>
        </p:nvSpPr>
        <p:spPr>
          <a:xfrm>
            <a:off x="457200" y="957262"/>
            <a:ext cx="3450318" cy="4274759"/>
          </a:xfrm>
        </p:spPr>
        <p:txBody>
          <a:bodyPr>
            <a:normAutofit/>
          </a:bodyPr>
          <a:lstStyle/>
          <a:p>
            <a:pPr algn="l" eaLnBrk="1" hangingPunct="1"/>
            <a:r>
              <a:rPr lang="en-US" dirty="0" smtClean="0">
                <a:latin typeface="Calibri" charset="0"/>
              </a:rPr>
              <a:t/>
            </a:r>
            <a:br>
              <a:rPr lang="en-US" dirty="0" smtClean="0">
                <a:latin typeface="Calibri" charset="0"/>
              </a:rPr>
            </a:br>
            <a:r>
              <a:rPr lang="en-US" dirty="0" smtClean="0">
                <a:latin typeface="Calibri" charset="0"/>
              </a:rPr>
              <a:t/>
            </a:r>
            <a:br>
              <a:rPr lang="en-US" dirty="0" smtClean="0">
                <a:latin typeface="Calibri" charset="0"/>
              </a:rPr>
            </a:br>
            <a:endParaRPr lang="en-US" dirty="0" smtClean="0">
              <a:latin typeface="Calibri" charset="0"/>
            </a:endParaRPr>
          </a:p>
        </p:txBody>
      </p:sp>
      <p:pic>
        <p:nvPicPr>
          <p:cNvPr id="10" name="Picture 9"/>
          <p:cNvPicPr>
            <a:picLocks noChangeAspect="1"/>
          </p:cNvPicPr>
          <p:nvPr/>
        </p:nvPicPr>
        <p:blipFill>
          <a:blip r:embed="rId5"/>
          <a:stretch>
            <a:fillRect/>
          </a:stretch>
        </p:blipFill>
        <p:spPr>
          <a:xfrm rot="372987">
            <a:off x="-251093" y="1968675"/>
            <a:ext cx="4156494" cy="5195617"/>
          </a:xfrm>
          <a:prstGeom prst="rect">
            <a:avLst/>
          </a:prstGeom>
        </p:spPr>
      </p:pic>
      <p:pic>
        <p:nvPicPr>
          <p:cNvPr id="6" name="Picture 5"/>
          <p:cNvPicPr>
            <a:picLocks noChangeAspect="1"/>
          </p:cNvPicPr>
          <p:nvPr/>
        </p:nvPicPr>
        <p:blipFill>
          <a:blip r:embed="rId6"/>
          <a:stretch>
            <a:fillRect/>
          </a:stretch>
        </p:blipFill>
        <p:spPr>
          <a:xfrm>
            <a:off x="3719999" y="6509853"/>
            <a:ext cx="1903332" cy="355600"/>
          </a:xfrm>
          <a:prstGeom prst="rect">
            <a:avLst/>
          </a:prstGeom>
        </p:spPr>
      </p:pic>
      <p:pic>
        <p:nvPicPr>
          <p:cNvPr id="4" name="Picture 3"/>
          <p:cNvPicPr>
            <a:picLocks noChangeAspect="1"/>
          </p:cNvPicPr>
          <p:nvPr/>
        </p:nvPicPr>
        <p:blipFill>
          <a:blip r:embed="rId7"/>
          <a:stretch>
            <a:fillRect/>
          </a:stretch>
        </p:blipFill>
        <p:spPr>
          <a:xfrm>
            <a:off x="-1" y="6509031"/>
            <a:ext cx="1838759" cy="355600"/>
          </a:xfrm>
          <a:prstGeom prst="rect">
            <a:avLst/>
          </a:prstGeom>
        </p:spPr>
      </p:pic>
      <p:pic>
        <p:nvPicPr>
          <p:cNvPr id="7" name="Picture 6"/>
          <p:cNvPicPr>
            <a:picLocks noChangeAspect="1"/>
          </p:cNvPicPr>
          <p:nvPr/>
        </p:nvPicPr>
        <p:blipFill>
          <a:blip r:embed="rId8"/>
          <a:stretch>
            <a:fillRect/>
          </a:stretch>
        </p:blipFill>
        <p:spPr>
          <a:xfrm>
            <a:off x="5617817" y="6513442"/>
            <a:ext cx="1903332" cy="355600"/>
          </a:xfrm>
          <a:prstGeom prst="rect">
            <a:avLst/>
          </a:prstGeom>
        </p:spPr>
      </p:pic>
      <p:pic>
        <p:nvPicPr>
          <p:cNvPr id="8" name="Picture 7"/>
          <p:cNvPicPr>
            <a:picLocks noChangeAspect="1"/>
          </p:cNvPicPr>
          <p:nvPr/>
        </p:nvPicPr>
        <p:blipFill>
          <a:blip r:embed="rId9"/>
          <a:stretch>
            <a:fillRect/>
          </a:stretch>
        </p:blipFill>
        <p:spPr>
          <a:xfrm>
            <a:off x="7516743" y="6513443"/>
            <a:ext cx="1638300" cy="355600"/>
          </a:xfrm>
          <a:prstGeom prst="rect">
            <a:avLst/>
          </a:prstGeom>
        </p:spPr>
      </p:pic>
      <p:sp>
        <p:nvSpPr>
          <p:cNvPr id="3" name="TextBox 2"/>
          <p:cNvSpPr txBox="1"/>
          <p:nvPr/>
        </p:nvSpPr>
        <p:spPr>
          <a:xfrm>
            <a:off x="567267" y="296333"/>
            <a:ext cx="8187266" cy="1600438"/>
          </a:xfrm>
          <a:prstGeom prst="rect">
            <a:avLst/>
          </a:prstGeom>
          <a:noFill/>
        </p:spPr>
        <p:txBody>
          <a:bodyPr wrap="square" rtlCol="0">
            <a:spAutoFit/>
          </a:bodyPr>
          <a:lstStyle/>
          <a:p>
            <a:pPr algn="ctr"/>
            <a:r>
              <a:rPr lang="en-US" sz="4400" b="1" dirty="0" smtClean="0"/>
              <a:t>Julia Riseman and Kevin </a:t>
            </a:r>
            <a:r>
              <a:rPr lang="en-US" sz="4400" b="1" dirty="0" err="1" smtClean="0"/>
              <a:t>Martone</a:t>
            </a:r>
            <a:endParaRPr lang="en-US" sz="4400" b="1" dirty="0" smtClean="0"/>
          </a:p>
          <a:p>
            <a:pPr algn="ctr"/>
            <a:r>
              <a:rPr lang="en-US" dirty="0" smtClean="0">
                <a:hlinkClick r:id="rId10"/>
              </a:rPr>
              <a:t>Julia@hgf.org</a:t>
            </a:r>
            <a:r>
              <a:rPr lang="en-US" dirty="0" smtClean="0"/>
              <a:t> </a:t>
            </a:r>
          </a:p>
          <a:p>
            <a:pPr algn="ctr"/>
            <a:r>
              <a:rPr lang="en-US" dirty="0" smtClean="0">
                <a:hlinkClick r:id="rId11"/>
              </a:rPr>
              <a:t>Kevin@hgf.org</a:t>
            </a:r>
            <a:endParaRPr lang="en-US" dirty="0" smtClean="0"/>
          </a:p>
          <a:p>
            <a:pPr algn="ctr"/>
            <a:endParaRPr lang="en-US" dirty="0"/>
          </a:p>
        </p:txBody>
      </p:sp>
      <p:pic>
        <p:nvPicPr>
          <p:cNvPr id="5" name="Picture 4"/>
          <p:cNvPicPr>
            <a:picLocks noChangeAspect="1"/>
          </p:cNvPicPr>
          <p:nvPr/>
        </p:nvPicPr>
        <p:blipFill>
          <a:blip r:embed="rId12"/>
          <a:stretch>
            <a:fillRect/>
          </a:stretch>
        </p:blipFill>
        <p:spPr>
          <a:xfrm>
            <a:off x="1827154" y="6513443"/>
            <a:ext cx="1903332" cy="355600"/>
          </a:xfrm>
          <a:prstGeom prst="rect">
            <a:avLst/>
          </a:prstGeom>
        </p:spPr>
      </p:pic>
    </p:spTree>
    <p:extLst>
      <p:ext uri="{BB962C8B-B14F-4D97-AF65-F5344CB8AC3E}">
        <p14:creationId xmlns:p14="http://schemas.microsoft.com/office/powerpoint/2010/main" val="3870145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Gift Pyramid</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28122478"/>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ight Arrow 2"/>
          <p:cNvSpPr/>
          <p:nvPr/>
        </p:nvSpPr>
        <p:spPr>
          <a:xfrm rot="1974154">
            <a:off x="1353400" y="3200378"/>
            <a:ext cx="1282836" cy="55937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213827" y="1950250"/>
            <a:ext cx="2736647" cy="1384995"/>
          </a:xfrm>
          <a:prstGeom prst="rect">
            <a:avLst/>
          </a:prstGeom>
          <a:noFill/>
        </p:spPr>
        <p:txBody>
          <a:bodyPr wrap="none" rtlCol="0">
            <a:spAutoFit/>
          </a:bodyPr>
          <a:lstStyle/>
          <a:p>
            <a:pPr marL="285750" indent="-285750">
              <a:buFont typeface="Arial"/>
              <a:buChar char="•"/>
            </a:pPr>
            <a:r>
              <a:rPr lang="en-US" sz="2800" dirty="0" smtClean="0"/>
              <a:t>Board Giving</a:t>
            </a:r>
          </a:p>
          <a:p>
            <a:pPr marL="285750" indent="-285750">
              <a:buFont typeface="Arial"/>
              <a:buChar char="•"/>
            </a:pPr>
            <a:r>
              <a:rPr lang="en-US" sz="2800" dirty="0" smtClean="0"/>
              <a:t>Special Projects</a:t>
            </a:r>
          </a:p>
          <a:p>
            <a:pPr marL="285750" indent="-285750">
              <a:buFont typeface="Arial"/>
              <a:buChar char="•"/>
            </a:pPr>
            <a:r>
              <a:rPr lang="en-US" sz="2800" dirty="0" smtClean="0"/>
              <a:t>Asks</a:t>
            </a:r>
            <a:endParaRPr lang="en-US" sz="2800" dirty="0"/>
          </a:p>
        </p:txBody>
      </p:sp>
    </p:spTree>
    <p:extLst>
      <p:ext uri="{BB962C8B-B14F-4D97-AF65-F5344CB8AC3E}">
        <p14:creationId xmlns:p14="http://schemas.microsoft.com/office/powerpoint/2010/main" val="1745700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Gift Pyramid</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28122478"/>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ight Arrow 2"/>
          <p:cNvSpPr/>
          <p:nvPr/>
        </p:nvSpPr>
        <p:spPr>
          <a:xfrm rot="171576">
            <a:off x="2542830" y="1907790"/>
            <a:ext cx="1282836" cy="55937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213827" y="876857"/>
            <a:ext cx="3052157" cy="2246769"/>
          </a:xfrm>
          <a:prstGeom prst="rect">
            <a:avLst/>
          </a:prstGeom>
          <a:noFill/>
        </p:spPr>
        <p:txBody>
          <a:bodyPr wrap="square" rtlCol="0">
            <a:spAutoFit/>
          </a:bodyPr>
          <a:lstStyle/>
          <a:p>
            <a:pPr marL="285750" indent="-285750">
              <a:buFont typeface="Arial"/>
              <a:buChar char="•"/>
            </a:pPr>
            <a:r>
              <a:rPr lang="en-US" sz="2800" dirty="0" smtClean="0"/>
              <a:t>Major Donor Fundraising</a:t>
            </a:r>
          </a:p>
          <a:p>
            <a:pPr marL="285750" indent="-285750">
              <a:buFont typeface="Arial"/>
              <a:buChar char="•"/>
            </a:pPr>
            <a:r>
              <a:rPr lang="en-US" sz="2800" dirty="0" smtClean="0"/>
              <a:t>Lead gifts in Capital Campaigns</a:t>
            </a:r>
            <a:endParaRPr lang="en-US" sz="2800" dirty="0"/>
          </a:p>
        </p:txBody>
      </p:sp>
    </p:spTree>
    <p:extLst>
      <p:ext uri="{BB962C8B-B14F-4D97-AF65-F5344CB8AC3E}">
        <p14:creationId xmlns:p14="http://schemas.microsoft.com/office/powerpoint/2010/main" val="1745700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Gift Pyramid</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6806758"/>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Right Arrow 17"/>
          <p:cNvSpPr/>
          <p:nvPr/>
        </p:nvSpPr>
        <p:spPr>
          <a:xfrm rot="16200000">
            <a:off x="3630744" y="4131883"/>
            <a:ext cx="3181057" cy="27212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ight Arrow 16"/>
          <p:cNvSpPr/>
          <p:nvPr/>
        </p:nvSpPr>
        <p:spPr>
          <a:xfrm rot="16200000">
            <a:off x="2495526" y="4131884"/>
            <a:ext cx="3181057" cy="27212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Equal 6"/>
          <p:cNvSpPr/>
          <p:nvPr/>
        </p:nvSpPr>
        <p:spPr>
          <a:xfrm>
            <a:off x="3191580" y="4919992"/>
            <a:ext cx="2812375" cy="1179221"/>
          </a:xfrm>
          <a:prstGeom prst="mathEqua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Equal 7"/>
          <p:cNvSpPr/>
          <p:nvPr/>
        </p:nvSpPr>
        <p:spPr>
          <a:xfrm>
            <a:off x="3191580" y="4083135"/>
            <a:ext cx="2812375" cy="1179221"/>
          </a:xfrm>
          <a:prstGeom prst="mathEqua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Equal 8"/>
          <p:cNvSpPr/>
          <p:nvPr/>
        </p:nvSpPr>
        <p:spPr>
          <a:xfrm>
            <a:off x="3191580" y="2467922"/>
            <a:ext cx="2812375" cy="1179221"/>
          </a:xfrm>
          <a:prstGeom prst="mathEqua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Equal 9"/>
          <p:cNvSpPr/>
          <p:nvPr/>
        </p:nvSpPr>
        <p:spPr>
          <a:xfrm>
            <a:off x="3191580" y="3285523"/>
            <a:ext cx="2812375" cy="1179221"/>
          </a:xfrm>
          <a:prstGeom prst="mathEqua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2513560" y="1600200"/>
            <a:ext cx="4250883" cy="1077218"/>
          </a:xfrm>
          <a:prstGeom prst="rect">
            <a:avLst/>
          </a:prstGeom>
          <a:noFill/>
        </p:spPr>
        <p:txBody>
          <a:bodyPr wrap="none" rtlCol="0">
            <a:spAutoFit/>
          </a:bodyPr>
          <a:lstStyle/>
          <a:p>
            <a:pPr algn="ctr"/>
            <a:r>
              <a:rPr lang="en-US" sz="3200" b="1" dirty="0" smtClean="0"/>
              <a:t>Ladder of Engagement </a:t>
            </a:r>
          </a:p>
          <a:p>
            <a:pPr algn="ctr"/>
            <a:r>
              <a:rPr lang="en-US" sz="3200" b="1" dirty="0" smtClean="0"/>
              <a:t>to Greater Philanthropy</a:t>
            </a:r>
            <a:endParaRPr lang="en-US" sz="3200" b="1" dirty="0"/>
          </a:p>
        </p:txBody>
      </p:sp>
    </p:spTree>
    <p:extLst>
      <p:ext uri="{BB962C8B-B14F-4D97-AF65-F5344CB8AC3E}">
        <p14:creationId xmlns:p14="http://schemas.microsoft.com/office/powerpoint/2010/main" val="1745700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Major Gifts Cycle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59903731"/>
              </p:ext>
            </p:extLst>
          </p:nvPr>
        </p:nvGraphicFramePr>
        <p:xfrm>
          <a:off x="517681" y="0"/>
          <a:ext cx="8229600" cy="67158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extLst>
              <p:ext uri="{D42A27DB-BD31-4B8C-83A1-F6EECF244321}">
                <p14:modId xmlns:p14="http://schemas.microsoft.com/office/powerpoint/2010/main" val="3529990302"/>
              </p:ext>
            </p:extLst>
          </p:nvPr>
        </p:nvGraphicFramePr>
        <p:xfrm>
          <a:off x="1890036" y="3976090"/>
          <a:ext cx="5163772" cy="273972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399648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Major Gifts Cycle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8216793"/>
              </p:ext>
            </p:extLst>
          </p:nvPr>
        </p:nvGraphicFramePr>
        <p:xfrm>
          <a:off x="517681" y="0"/>
          <a:ext cx="8229600" cy="67158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extLst>
              <p:ext uri="{D42A27DB-BD31-4B8C-83A1-F6EECF244321}">
                <p14:modId xmlns:p14="http://schemas.microsoft.com/office/powerpoint/2010/main" val="4282436232"/>
              </p:ext>
            </p:extLst>
          </p:nvPr>
        </p:nvGraphicFramePr>
        <p:xfrm>
          <a:off x="1890036" y="3976090"/>
          <a:ext cx="5163772" cy="273972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Donut 2"/>
          <p:cNvSpPr/>
          <p:nvPr/>
        </p:nvSpPr>
        <p:spPr>
          <a:xfrm>
            <a:off x="302407" y="2095876"/>
            <a:ext cx="2948458" cy="2449151"/>
          </a:xfrm>
          <a:prstGeom prst="donut">
            <a:avLst>
              <a:gd name="adj" fmla="val 519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rot="20947469">
            <a:off x="1047234" y="1372285"/>
            <a:ext cx="2173792" cy="523220"/>
          </a:xfrm>
          <a:prstGeom prst="rect">
            <a:avLst/>
          </a:prstGeom>
          <a:noFill/>
        </p:spPr>
        <p:txBody>
          <a:bodyPr wrap="none" rtlCol="0">
            <a:spAutoFit/>
          </a:bodyPr>
          <a:lstStyle/>
          <a:p>
            <a:r>
              <a:rPr lang="en-US" sz="2800" b="1" dirty="0" smtClean="0">
                <a:solidFill>
                  <a:schemeClr val="accent6">
                    <a:lumMod val="75000"/>
                  </a:schemeClr>
                </a:solidFill>
              </a:rPr>
              <a:t>You Are Here</a:t>
            </a:r>
            <a:endParaRPr lang="en-US" sz="2800" b="1" dirty="0">
              <a:solidFill>
                <a:schemeClr val="accent6">
                  <a:lumMod val="75000"/>
                </a:schemeClr>
              </a:solidFill>
            </a:endParaRPr>
          </a:p>
        </p:txBody>
      </p:sp>
    </p:spTree>
    <p:extLst>
      <p:ext uri="{BB962C8B-B14F-4D97-AF65-F5344CB8AC3E}">
        <p14:creationId xmlns:p14="http://schemas.microsoft.com/office/powerpoint/2010/main" val="59948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rge 3"/>
          <p:cNvSpPr/>
          <p:nvPr/>
        </p:nvSpPr>
        <p:spPr>
          <a:xfrm>
            <a:off x="1663233" y="1417638"/>
            <a:ext cx="6093480" cy="4708525"/>
          </a:xfrm>
          <a:prstGeom prst="flowChartMerg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b="1" dirty="0" smtClean="0">
                <a:solidFill>
                  <a:srgbClr val="E46C0A"/>
                </a:solidFill>
              </a:rPr>
              <a:t>10,000+ contacts</a:t>
            </a:r>
            <a:endParaRPr lang="en-US" b="1" dirty="0">
              <a:solidFill>
                <a:srgbClr val="E46C0A"/>
              </a:solidFill>
            </a:endParaRPr>
          </a:p>
        </p:txBody>
      </p:sp>
      <p:sp>
        <p:nvSpPr>
          <p:cNvPr id="3" name="Content Placeholder 2"/>
          <p:cNvSpPr>
            <a:spLocks noGrp="1"/>
          </p:cNvSpPr>
          <p:nvPr>
            <p:ph idx="1"/>
          </p:nvPr>
        </p:nvSpPr>
        <p:spPr/>
        <p:txBody>
          <a:bodyPr>
            <a:normAutofit/>
          </a:bodyPr>
          <a:lstStyle/>
          <a:p>
            <a:pPr marL="914400" lvl="1" indent="-514350" algn="ctr">
              <a:buFont typeface="+mj-lt"/>
              <a:buAutoNum type="arabicPeriod"/>
            </a:pPr>
            <a:r>
              <a:rPr lang="en-US" sz="3600" dirty="0" smtClean="0"/>
              <a:t>Pull lists</a:t>
            </a:r>
          </a:p>
          <a:p>
            <a:pPr marL="914400" lvl="1" indent="-514350" algn="ctr">
              <a:buFont typeface="+mj-lt"/>
              <a:buAutoNum type="arabicPeriod"/>
            </a:pPr>
            <a:r>
              <a:rPr lang="en-US" sz="3600" dirty="0" smtClean="0"/>
              <a:t>Review the lists</a:t>
            </a:r>
          </a:p>
          <a:p>
            <a:pPr marL="914400" lvl="1" indent="-514350" algn="ctr">
              <a:buFont typeface="+mj-lt"/>
              <a:buAutoNum type="arabicPeriod"/>
            </a:pPr>
            <a:r>
              <a:rPr lang="en-US" sz="3600" dirty="0" smtClean="0"/>
              <a:t>Qualify the lists with volunteers</a:t>
            </a:r>
          </a:p>
          <a:p>
            <a:pPr marL="914400" lvl="1" indent="-514350" algn="ctr">
              <a:buFont typeface="+mj-lt"/>
              <a:buAutoNum type="arabicPeriod"/>
            </a:pPr>
            <a:r>
              <a:rPr lang="en-US" sz="3600" dirty="0" smtClean="0"/>
              <a:t>Conduct more research</a:t>
            </a:r>
          </a:p>
          <a:p>
            <a:pPr marL="914400" lvl="1" indent="-514350" algn="ctr">
              <a:buFont typeface="+mj-lt"/>
              <a:buAutoNum type="arabicPeriod"/>
            </a:pPr>
            <a:r>
              <a:rPr lang="en-US" sz="3600" dirty="0" smtClean="0"/>
              <a:t>Create Donor Profiles</a:t>
            </a:r>
          </a:p>
          <a:p>
            <a:pPr marL="914400" lvl="1" indent="-514350" algn="ctr">
              <a:buFont typeface="+mj-lt"/>
              <a:buAutoNum type="arabicPeriod"/>
            </a:pPr>
            <a:r>
              <a:rPr lang="en-US" sz="3600" dirty="0" smtClean="0"/>
              <a:t>Plan Donor Strategy</a:t>
            </a:r>
            <a:endParaRPr lang="en-US" sz="3600" dirty="0"/>
          </a:p>
        </p:txBody>
      </p:sp>
      <p:sp>
        <p:nvSpPr>
          <p:cNvPr id="5" name="Title 1"/>
          <p:cNvSpPr txBox="1">
            <a:spLocks/>
          </p:cNvSpPr>
          <p:nvPr/>
        </p:nvSpPr>
        <p:spPr>
          <a:xfrm>
            <a:off x="609600" y="5554663"/>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E46C0A"/>
                </a:solidFill>
              </a:rPr>
              <a:t>top 20 prospects</a:t>
            </a:r>
            <a:endParaRPr lang="en-US" b="1" dirty="0">
              <a:solidFill>
                <a:srgbClr val="E46C0A"/>
              </a:solidFill>
            </a:endParaRPr>
          </a:p>
        </p:txBody>
      </p:sp>
    </p:spTree>
    <p:extLst>
      <p:ext uri="{BB962C8B-B14F-4D97-AF65-F5344CB8AC3E}">
        <p14:creationId xmlns:p14="http://schemas.microsoft.com/office/powerpoint/2010/main" val="16953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of Pulling a Reports</a:t>
            </a:r>
            <a:endParaRPr lang="en-US" dirty="0"/>
          </a:p>
        </p:txBody>
      </p:sp>
      <p:sp>
        <p:nvSpPr>
          <p:cNvPr id="3" name="Content Placeholder 2"/>
          <p:cNvSpPr>
            <a:spLocks noGrp="1"/>
          </p:cNvSpPr>
          <p:nvPr>
            <p:ph idx="1"/>
          </p:nvPr>
        </p:nvSpPr>
        <p:spPr/>
        <p:txBody>
          <a:bodyPr/>
          <a:lstStyle/>
          <a:p>
            <a:pPr marL="0" indent="0">
              <a:buNone/>
            </a:pPr>
            <a:r>
              <a:rPr lang="en-US" dirty="0"/>
              <a:t>Filter in DPO </a:t>
            </a:r>
            <a:r>
              <a:rPr lang="en-US" dirty="0" smtClean="0"/>
              <a:t>using:</a:t>
            </a:r>
          </a:p>
          <a:p>
            <a:pPr marL="0" indent="0">
              <a:buNone/>
            </a:pPr>
            <a:endParaRPr lang="en-US" dirty="0" smtClean="0"/>
          </a:p>
          <a:p>
            <a:r>
              <a:rPr lang="en-US" dirty="0" smtClean="0"/>
              <a:t>P2G </a:t>
            </a:r>
            <a:r>
              <a:rPr lang="en-US" dirty="0"/>
              <a:t>S</a:t>
            </a:r>
            <a:r>
              <a:rPr lang="en-US" dirty="0" smtClean="0"/>
              <a:t>core</a:t>
            </a:r>
            <a:r>
              <a:rPr lang="en-US" dirty="0"/>
              <a:t>, </a:t>
            </a:r>
            <a:endParaRPr lang="en-US" dirty="0" smtClean="0"/>
          </a:p>
          <a:p>
            <a:r>
              <a:rPr lang="en-US" dirty="0" smtClean="0"/>
              <a:t>Total </a:t>
            </a:r>
            <a:r>
              <a:rPr lang="en-US" dirty="0"/>
              <a:t>Amount Given </a:t>
            </a:r>
            <a:r>
              <a:rPr lang="en-US" dirty="0" smtClean="0"/>
              <a:t>Lifetime</a:t>
            </a:r>
            <a:r>
              <a:rPr lang="en-US" dirty="0"/>
              <a:t>, </a:t>
            </a:r>
            <a:endParaRPr lang="en-US" dirty="0" smtClean="0"/>
          </a:p>
          <a:p>
            <a:r>
              <a:rPr lang="en-US" dirty="0" smtClean="0"/>
              <a:t>Total </a:t>
            </a:r>
            <a:r>
              <a:rPr lang="en-US" dirty="0"/>
              <a:t>Number of Lifetime </a:t>
            </a:r>
            <a:r>
              <a:rPr lang="en-US" dirty="0" smtClean="0"/>
              <a:t>Gifts</a:t>
            </a:r>
            <a:r>
              <a:rPr lang="en-US" dirty="0"/>
              <a:t>, </a:t>
            </a:r>
            <a:endParaRPr lang="en-US" dirty="0" smtClean="0"/>
          </a:p>
          <a:p>
            <a:r>
              <a:rPr lang="en-US" dirty="0" smtClean="0"/>
              <a:t>Camp </a:t>
            </a:r>
            <a:r>
              <a:rPr lang="en-US" dirty="0"/>
              <a:t>Alumni</a:t>
            </a:r>
          </a:p>
        </p:txBody>
      </p:sp>
    </p:spTree>
    <p:extLst>
      <p:ext uri="{BB962C8B-B14F-4D97-AF65-F5344CB8AC3E}">
        <p14:creationId xmlns:p14="http://schemas.microsoft.com/office/powerpoint/2010/main" val="1868454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P2G Scores</a:t>
            </a:r>
            <a:endParaRPr lang="en-US" dirty="0"/>
          </a:p>
        </p:txBody>
      </p:sp>
      <p:pic>
        <p:nvPicPr>
          <p:cNvPr id="5" name="Content Placeholder 4" descr="Filter - P2G.jpg"/>
          <p:cNvPicPr>
            <a:picLocks noGrp="1" noChangeAspect="1"/>
          </p:cNvPicPr>
          <p:nvPr>
            <p:ph idx="1"/>
          </p:nvPr>
        </p:nvPicPr>
        <p:blipFill>
          <a:blip r:embed="rId2">
            <a:extLst>
              <a:ext uri="{28A0092B-C50C-407E-A947-70E740481C1C}">
                <a14:useLocalDpi xmlns:a14="http://schemas.microsoft.com/office/drawing/2010/main" val="0"/>
              </a:ext>
            </a:extLst>
          </a:blip>
          <a:srcRect t="4753" b="4753"/>
          <a:stretch>
            <a:fillRect/>
          </a:stretch>
        </p:blipFill>
        <p:spPr/>
      </p:pic>
    </p:spTree>
    <p:extLst>
      <p:ext uri="{BB962C8B-B14F-4D97-AF65-F5344CB8AC3E}">
        <p14:creationId xmlns:p14="http://schemas.microsoft.com/office/powerpoint/2010/main" val="93933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Total Lifetime Giving</a:t>
            </a:r>
            <a:endParaRPr lang="en-US" dirty="0"/>
          </a:p>
        </p:txBody>
      </p:sp>
      <p:pic>
        <p:nvPicPr>
          <p:cNvPr id="4" name="Content Placeholder 3" descr="Filter - Total Giving and P2G.jpg"/>
          <p:cNvPicPr>
            <a:picLocks noGrp="1" noChangeAspect="1"/>
          </p:cNvPicPr>
          <p:nvPr>
            <p:ph idx="1"/>
          </p:nvPr>
        </p:nvPicPr>
        <p:blipFill>
          <a:blip r:embed="rId2">
            <a:extLst>
              <a:ext uri="{28A0092B-C50C-407E-A947-70E740481C1C}">
                <a14:useLocalDpi xmlns:a14="http://schemas.microsoft.com/office/drawing/2010/main" val="0"/>
              </a:ext>
            </a:extLst>
          </a:blip>
          <a:srcRect t="4753" b="4753"/>
          <a:stretch>
            <a:fillRect/>
          </a:stretch>
        </p:blipFill>
        <p:spPr/>
      </p:pic>
    </p:spTree>
    <p:extLst>
      <p:ext uri="{BB962C8B-B14F-4D97-AF65-F5344CB8AC3E}">
        <p14:creationId xmlns:p14="http://schemas.microsoft.com/office/powerpoint/2010/main" val="3423540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Number of Lifetime Gifts</a:t>
            </a:r>
            <a:endParaRPr lang="en-US" dirty="0"/>
          </a:p>
        </p:txBody>
      </p:sp>
      <p:pic>
        <p:nvPicPr>
          <p:cNvPr id="4" name="Content Placeholder 3" descr="Filter - Number of Gifts and Total Giving and P2G.jpg"/>
          <p:cNvPicPr>
            <a:picLocks noGrp="1" noChangeAspect="1"/>
          </p:cNvPicPr>
          <p:nvPr>
            <p:ph idx="1"/>
          </p:nvPr>
        </p:nvPicPr>
        <p:blipFill>
          <a:blip r:embed="rId2">
            <a:extLst>
              <a:ext uri="{28A0092B-C50C-407E-A947-70E740481C1C}">
                <a14:useLocalDpi xmlns:a14="http://schemas.microsoft.com/office/drawing/2010/main" val="0"/>
              </a:ext>
            </a:extLst>
          </a:blip>
          <a:srcRect t="4753" b="4753"/>
          <a:stretch>
            <a:fillRect/>
          </a:stretch>
        </p:blipFill>
        <p:spPr/>
      </p:pic>
    </p:spTree>
    <p:extLst>
      <p:ext uri="{BB962C8B-B14F-4D97-AF65-F5344CB8AC3E}">
        <p14:creationId xmlns:p14="http://schemas.microsoft.com/office/powerpoint/2010/main" val="3656211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637130"/>
          </a:xfrm>
          <a:prstGeom prst="rect">
            <a:avLst/>
          </a:prstGeom>
        </p:spPr>
      </p:pic>
      <p:pic>
        <p:nvPicPr>
          <p:cNvPr id="11" name="Picture 10"/>
          <p:cNvPicPr>
            <a:picLocks noChangeAspect="1"/>
          </p:cNvPicPr>
          <p:nvPr/>
        </p:nvPicPr>
        <p:blipFill>
          <a:blip r:embed="rId4"/>
          <a:stretch>
            <a:fillRect/>
          </a:stretch>
        </p:blipFill>
        <p:spPr>
          <a:xfrm>
            <a:off x="-1" y="6509031"/>
            <a:ext cx="1838759" cy="355600"/>
          </a:xfrm>
          <a:prstGeom prst="rect">
            <a:avLst/>
          </a:prstGeom>
        </p:spPr>
      </p:pic>
      <p:pic>
        <p:nvPicPr>
          <p:cNvPr id="12" name="Picture 11"/>
          <p:cNvPicPr>
            <a:picLocks noChangeAspect="1"/>
          </p:cNvPicPr>
          <p:nvPr/>
        </p:nvPicPr>
        <p:blipFill>
          <a:blip r:embed="rId5"/>
          <a:stretch>
            <a:fillRect/>
          </a:stretch>
        </p:blipFill>
        <p:spPr>
          <a:xfrm>
            <a:off x="1827154" y="6513443"/>
            <a:ext cx="1903332" cy="355600"/>
          </a:xfrm>
          <a:prstGeom prst="rect">
            <a:avLst/>
          </a:prstGeom>
        </p:spPr>
      </p:pic>
      <p:pic>
        <p:nvPicPr>
          <p:cNvPr id="13" name="Picture 12"/>
          <p:cNvPicPr>
            <a:picLocks noChangeAspect="1"/>
          </p:cNvPicPr>
          <p:nvPr/>
        </p:nvPicPr>
        <p:blipFill>
          <a:blip r:embed="rId6"/>
          <a:stretch>
            <a:fillRect/>
          </a:stretch>
        </p:blipFill>
        <p:spPr>
          <a:xfrm>
            <a:off x="3719999" y="6509853"/>
            <a:ext cx="1903332" cy="355600"/>
          </a:xfrm>
          <a:prstGeom prst="rect">
            <a:avLst/>
          </a:prstGeom>
        </p:spPr>
      </p:pic>
      <p:pic>
        <p:nvPicPr>
          <p:cNvPr id="14" name="Picture 13"/>
          <p:cNvPicPr>
            <a:picLocks noChangeAspect="1"/>
          </p:cNvPicPr>
          <p:nvPr/>
        </p:nvPicPr>
        <p:blipFill>
          <a:blip r:embed="rId7"/>
          <a:stretch>
            <a:fillRect/>
          </a:stretch>
        </p:blipFill>
        <p:spPr>
          <a:xfrm>
            <a:off x="5617817" y="6513442"/>
            <a:ext cx="1903332" cy="355600"/>
          </a:xfrm>
          <a:prstGeom prst="rect">
            <a:avLst/>
          </a:prstGeom>
        </p:spPr>
      </p:pic>
      <p:pic>
        <p:nvPicPr>
          <p:cNvPr id="15" name="Picture 14"/>
          <p:cNvPicPr>
            <a:picLocks noChangeAspect="1"/>
          </p:cNvPicPr>
          <p:nvPr/>
        </p:nvPicPr>
        <p:blipFill>
          <a:blip r:embed="rId8"/>
          <a:stretch>
            <a:fillRect/>
          </a:stretch>
        </p:blipFill>
        <p:spPr>
          <a:xfrm>
            <a:off x="7516743" y="6513443"/>
            <a:ext cx="1638300" cy="355600"/>
          </a:xfrm>
          <a:prstGeom prst="rect">
            <a:avLst/>
          </a:prstGeom>
        </p:spPr>
      </p:pic>
      <p:pic>
        <p:nvPicPr>
          <p:cNvPr id="23" name="Picture 22"/>
          <p:cNvPicPr>
            <a:picLocks noChangeAspect="1"/>
          </p:cNvPicPr>
          <p:nvPr/>
        </p:nvPicPr>
        <p:blipFill>
          <a:blip r:embed="rId9">
            <a:alphaModFix amt="50000"/>
          </a:blip>
          <a:stretch>
            <a:fillRect/>
          </a:stretch>
        </p:blipFill>
        <p:spPr>
          <a:xfrm>
            <a:off x="3267641" y="-288212"/>
            <a:ext cx="6416398" cy="7052877"/>
          </a:xfrm>
          <a:prstGeom prst="rect">
            <a:avLst/>
          </a:prstGeom>
          <a:noFill/>
        </p:spPr>
      </p:pic>
      <p:sp>
        <p:nvSpPr>
          <p:cNvPr id="29" name="Subtitle 2"/>
          <p:cNvSpPr>
            <a:spLocks noGrp="1"/>
          </p:cNvSpPr>
          <p:nvPr>
            <p:ph type="subTitle" idx="1"/>
          </p:nvPr>
        </p:nvSpPr>
        <p:spPr>
          <a:xfrm>
            <a:off x="1328857" y="1929518"/>
            <a:ext cx="8095008" cy="4127327"/>
          </a:xfrm>
        </p:spPr>
        <p:txBody>
          <a:bodyPr>
            <a:noAutofit/>
          </a:bodyPr>
          <a:lstStyle/>
          <a:p>
            <a:pPr marL="514350" indent="-514350" algn="l">
              <a:lnSpc>
                <a:spcPct val="130000"/>
              </a:lnSpc>
              <a:buFont typeface="+mj-lt"/>
              <a:buAutoNum type="arabicPeriod"/>
            </a:pPr>
            <a:r>
              <a:rPr lang="en-US" b="1" dirty="0" smtClean="0">
                <a:solidFill>
                  <a:srgbClr val="090809"/>
                </a:solidFill>
                <a:latin typeface="Helvetica 65 Medium"/>
                <a:cs typeface="Aharoni" pitchFamily="2" charset="-79"/>
              </a:rPr>
              <a:t>Announcements</a:t>
            </a:r>
          </a:p>
          <a:p>
            <a:pPr marL="514350" indent="-514350" algn="l">
              <a:lnSpc>
                <a:spcPct val="130000"/>
              </a:lnSpc>
              <a:buFont typeface="+mj-lt"/>
              <a:buAutoNum type="arabicPeriod"/>
            </a:pPr>
            <a:r>
              <a:rPr lang="en-US" b="1" dirty="0" smtClean="0">
                <a:solidFill>
                  <a:srgbClr val="090809"/>
                </a:solidFill>
                <a:latin typeface="Helvetica 65 Medium"/>
                <a:cs typeface="Aharoni" pitchFamily="2" charset="-79"/>
              </a:rPr>
              <a:t>Knowing your top prospects</a:t>
            </a:r>
          </a:p>
          <a:p>
            <a:pPr marL="514350" indent="-514350" algn="l">
              <a:lnSpc>
                <a:spcPct val="130000"/>
              </a:lnSpc>
              <a:buFont typeface="+mj-lt"/>
              <a:buAutoNum type="arabicPeriod"/>
            </a:pPr>
            <a:r>
              <a:rPr lang="en-US" b="1" dirty="0" smtClean="0">
                <a:solidFill>
                  <a:srgbClr val="090809"/>
                </a:solidFill>
                <a:latin typeface="Helvetica 65 Medium"/>
                <a:cs typeface="Aharoni" pitchFamily="2" charset="-79"/>
              </a:rPr>
              <a:t>Looking Ahead</a:t>
            </a:r>
          </a:p>
        </p:txBody>
      </p:sp>
      <p:pic>
        <p:nvPicPr>
          <p:cNvPr id="2" name="Picture 1"/>
          <p:cNvPicPr>
            <a:picLocks noChangeAspect="1"/>
          </p:cNvPicPr>
          <p:nvPr/>
        </p:nvPicPr>
        <p:blipFill>
          <a:blip r:embed="rId10"/>
          <a:stretch>
            <a:fillRect/>
          </a:stretch>
        </p:blipFill>
        <p:spPr>
          <a:xfrm>
            <a:off x="0" y="1272789"/>
            <a:ext cx="3886202" cy="681112"/>
          </a:xfrm>
          <a:prstGeom prst="rect">
            <a:avLst/>
          </a:prstGeom>
        </p:spPr>
      </p:pic>
      <p:sp>
        <p:nvSpPr>
          <p:cNvPr id="31" name="Subtitle 2"/>
          <p:cNvSpPr txBox="1">
            <a:spLocks/>
          </p:cNvSpPr>
          <p:nvPr/>
        </p:nvSpPr>
        <p:spPr>
          <a:xfrm>
            <a:off x="228600" y="1369869"/>
            <a:ext cx="3501886" cy="559649"/>
          </a:xfrm>
          <a:prstGeom prst="rect">
            <a:avLst/>
          </a:prstGeom>
        </p:spPr>
        <p:txBody>
          <a:bodyPr vert="horz" lIns="91440" tIns="45720" rIns="91440" bIns="45720" rtlCol="0">
            <a:normAutofit fontScale="9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3800" b="1" spc="300" dirty="0" smtClean="0">
                <a:solidFill>
                  <a:schemeClr val="bg2"/>
                </a:solidFill>
                <a:latin typeface="Gill Sans MT"/>
                <a:cs typeface="Gill Sans MT"/>
              </a:rPr>
              <a:t>Agenda</a:t>
            </a:r>
          </a:p>
          <a:p>
            <a:pPr algn="l"/>
            <a:endParaRPr lang="en-US" sz="1400" spc="300" dirty="0">
              <a:solidFill>
                <a:schemeClr val="bg2"/>
              </a:solidFill>
              <a:latin typeface="Arial"/>
              <a:cs typeface="Arial"/>
            </a:endParaRPr>
          </a:p>
        </p:txBody>
      </p:sp>
    </p:spTree>
    <p:extLst>
      <p:ext uri="{BB962C8B-B14F-4D97-AF65-F5344CB8AC3E}">
        <p14:creationId xmlns:p14="http://schemas.microsoft.com/office/powerpoint/2010/main" val="1632293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10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xEl>
                                              <p:pRg st="1" end="1"/>
                                            </p:txEl>
                                          </p:spTgt>
                                        </p:tgtEl>
                                        <p:attrNameLst>
                                          <p:attrName>style.visibility</p:attrName>
                                        </p:attrNameLst>
                                      </p:cBhvr>
                                      <p:to>
                                        <p:strVal val="visible"/>
                                      </p:to>
                                    </p:set>
                                    <p:animEffect transition="in" filter="fade">
                                      <p:cBhvr>
                                        <p:cTn id="12" dur="1000"/>
                                        <p:tgtEl>
                                          <p:spTgt spid="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xEl>
                                              <p:pRg st="2" end="2"/>
                                            </p:txEl>
                                          </p:spTgt>
                                        </p:tgtEl>
                                        <p:attrNameLst>
                                          <p:attrName>style.visibility</p:attrName>
                                        </p:attrNameLst>
                                      </p:cBhvr>
                                      <p:to>
                                        <p:strVal val="visible"/>
                                      </p:to>
                                    </p:set>
                                    <p:animEffect transition="in" filter="fade">
                                      <p:cBhvr>
                                        <p:cTn id="17" dur="1000"/>
                                        <p:tgtEl>
                                          <p:spTgt spid="2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Flagged as Alumni</a:t>
            </a:r>
            <a:endParaRPr lang="en-US" dirty="0"/>
          </a:p>
        </p:txBody>
      </p:sp>
      <p:pic>
        <p:nvPicPr>
          <p:cNvPr id="4" name="Content Placeholder 3" descr="Filter - Alumni and Number of Gifts and Total Giving and P2G.jpg"/>
          <p:cNvPicPr>
            <a:picLocks noGrp="1" noChangeAspect="1"/>
          </p:cNvPicPr>
          <p:nvPr>
            <p:ph idx="1"/>
          </p:nvPr>
        </p:nvPicPr>
        <p:blipFill>
          <a:blip r:embed="rId2">
            <a:extLst>
              <a:ext uri="{28A0092B-C50C-407E-A947-70E740481C1C}">
                <a14:useLocalDpi xmlns:a14="http://schemas.microsoft.com/office/drawing/2010/main" val="0"/>
              </a:ext>
            </a:extLst>
          </a:blip>
          <a:srcRect t="4753" b="4753"/>
          <a:stretch>
            <a:fillRect/>
          </a:stretch>
        </p:blipFill>
        <p:spPr/>
      </p:pic>
    </p:spTree>
    <p:extLst>
      <p:ext uri="{BB962C8B-B14F-4D97-AF65-F5344CB8AC3E}">
        <p14:creationId xmlns:p14="http://schemas.microsoft.com/office/powerpoint/2010/main" val="1579901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Prospect List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52626677"/>
              </p:ext>
            </p:extLst>
          </p:nvPr>
        </p:nvGraphicFramePr>
        <p:xfrm>
          <a:off x="457200" y="1600200"/>
          <a:ext cx="8388174" cy="3550920"/>
        </p:xfrm>
        <a:graphic>
          <a:graphicData uri="http://schemas.openxmlformats.org/drawingml/2006/table">
            <a:tbl>
              <a:tblPr firstRow="1" bandRow="1">
                <a:tableStyleId>{5C22544A-7EE6-4342-B048-85BDC9FD1C3A}</a:tableStyleId>
              </a:tblPr>
              <a:tblGrid>
                <a:gridCol w="748145"/>
                <a:gridCol w="748145"/>
                <a:gridCol w="748145"/>
                <a:gridCol w="748145"/>
                <a:gridCol w="748145"/>
                <a:gridCol w="748145"/>
                <a:gridCol w="748145"/>
                <a:gridCol w="748145"/>
                <a:gridCol w="1450109"/>
                <a:gridCol w="50800"/>
                <a:gridCol w="902105"/>
              </a:tblGrid>
              <a:tr h="370840">
                <a:tc>
                  <a:txBody>
                    <a:bodyPr/>
                    <a:lstStyle/>
                    <a:p>
                      <a:pPr algn="l" fontAlgn="b"/>
                      <a:r>
                        <a:rPr lang="en-US" sz="1200" b="1" i="0" u="none" strike="noStrike" dirty="0" smtClean="0">
                          <a:solidFill>
                            <a:srgbClr val="000000"/>
                          </a:solidFill>
                          <a:effectLst/>
                          <a:latin typeface="Calibri"/>
                        </a:rPr>
                        <a:t>P2G</a:t>
                      </a:r>
                      <a:endParaRPr lang="en-US" sz="1200" b="1" i="0" u="none" strike="noStrike" dirty="0">
                        <a:solidFill>
                          <a:srgbClr val="000000"/>
                        </a:solidFill>
                        <a:effectLst/>
                        <a:latin typeface="Calibri"/>
                      </a:endParaRPr>
                    </a:p>
                  </a:txBody>
                  <a:tcPr marL="12700" marR="12700" marT="12700" marB="0" anchor="b"/>
                </a:tc>
                <a:tc>
                  <a:txBody>
                    <a:bodyPr/>
                    <a:lstStyle/>
                    <a:p>
                      <a:pPr algn="l" fontAlgn="b"/>
                      <a:r>
                        <a:rPr lang="en-US" sz="1200" b="1" i="0" u="none" strike="noStrike" dirty="0">
                          <a:solidFill>
                            <a:srgbClr val="000000"/>
                          </a:solidFill>
                          <a:effectLst/>
                          <a:latin typeface="Calibri"/>
                        </a:rPr>
                        <a:t>First Name</a:t>
                      </a:r>
                    </a:p>
                  </a:txBody>
                  <a:tcPr marL="12700" marR="12700" marT="12700" marB="0" anchor="b"/>
                </a:tc>
                <a:tc>
                  <a:txBody>
                    <a:bodyPr/>
                    <a:lstStyle/>
                    <a:p>
                      <a:pPr algn="l" fontAlgn="b"/>
                      <a:r>
                        <a:rPr lang="en-US" sz="1200" b="1" i="0" u="none" strike="noStrike" dirty="0">
                          <a:solidFill>
                            <a:srgbClr val="000000"/>
                          </a:solidFill>
                          <a:effectLst/>
                          <a:latin typeface="Calibri"/>
                        </a:rPr>
                        <a:t>Last Name</a:t>
                      </a:r>
                    </a:p>
                  </a:txBody>
                  <a:tcPr marL="12700" marR="12700" marT="12700" marB="0" anchor="b"/>
                </a:tc>
                <a:tc>
                  <a:txBody>
                    <a:bodyPr/>
                    <a:lstStyle/>
                    <a:p>
                      <a:pPr algn="l" fontAlgn="b"/>
                      <a:endParaRPr lang="en-US" sz="1200" b="1" i="0" u="none" strike="noStrike" dirty="0">
                        <a:solidFill>
                          <a:srgbClr val="000000"/>
                        </a:solidFill>
                        <a:effectLst/>
                        <a:latin typeface="Calibri"/>
                      </a:endParaRPr>
                    </a:p>
                  </a:txBody>
                  <a:tcPr marL="12700" marR="12700" marT="12700" marB="0" anchor="b"/>
                </a:tc>
                <a:tc>
                  <a:txBody>
                    <a:bodyPr/>
                    <a:lstStyle/>
                    <a:p>
                      <a:pPr algn="l" fontAlgn="b"/>
                      <a:r>
                        <a:rPr lang="en-US" sz="1200" b="1" i="0" u="none" strike="noStrike" dirty="0">
                          <a:solidFill>
                            <a:srgbClr val="000000"/>
                          </a:solidFill>
                          <a:effectLst/>
                          <a:latin typeface="Calibri"/>
                        </a:rPr>
                        <a:t>All </a:t>
                      </a:r>
                      <a:r>
                        <a:rPr lang="en-US" sz="1200" b="1" i="0" u="none" strike="noStrike" dirty="0" smtClean="0">
                          <a:solidFill>
                            <a:srgbClr val="000000"/>
                          </a:solidFill>
                          <a:effectLst/>
                          <a:latin typeface="Calibri"/>
                        </a:rPr>
                        <a:t>Donation Amount</a:t>
                      </a:r>
                      <a:endParaRPr lang="en-US" sz="1200" b="1" i="0" u="none" strike="noStrike" dirty="0">
                        <a:solidFill>
                          <a:srgbClr val="000000"/>
                        </a:solidFill>
                        <a:effectLst/>
                        <a:latin typeface="Calibri"/>
                      </a:endParaRPr>
                    </a:p>
                  </a:txBody>
                  <a:tcPr marL="12700" marR="12700" marT="12700" marB="0" anchor="b"/>
                </a:tc>
                <a:tc>
                  <a:txBody>
                    <a:bodyPr/>
                    <a:lstStyle/>
                    <a:p>
                      <a:pPr algn="l" fontAlgn="b"/>
                      <a:r>
                        <a:rPr lang="en-US" sz="1200" b="1" i="0" u="none" strike="noStrike" dirty="0">
                          <a:solidFill>
                            <a:srgbClr val="000000"/>
                          </a:solidFill>
                          <a:effectLst/>
                          <a:latin typeface="Calibri"/>
                        </a:rPr>
                        <a:t>All </a:t>
                      </a:r>
                      <a:r>
                        <a:rPr lang="en-US" sz="1200" b="1" i="0" u="none" strike="noStrike" dirty="0" smtClean="0">
                          <a:solidFill>
                            <a:srgbClr val="000000"/>
                          </a:solidFill>
                          <a:effectLst/>
                          <a:latin typeface="Calibri"/>
                        </a:rPr>
                        <a:t>Donations Number</a:t>
                      </a:r>
                      <a:endParaRPr lang="en-US" sz="1200" b="1" i="0" u="none" strike="noStrike" dirty="0">
                        <a:solidFill>
                          <a:srgbClr val="000000"/>
                        </a:solidFill>
                        <a:effectLst/>
                        <a:latin typeface="Calibri"/>
                      </a:endParaRPr>
                    </a:p>
                  </a:txBody>
                  <a:tcPr marL="12700" marR="12700" marT="12700" marB="0" anchor="b"/>
                </a:tc>
                <a:tc>
                  <a:txBody>
                    <a:bodyPr/>
                    <a:lstStyle/>
                    <a:p>
                      <a:pPr algn="l" fontAlgn="b"/>
                      <a:r>
                        <a:rPr lang="en-US" sz="1200" b="1" i="0" u="none" strike="noStrike">
                          <a:solidFill>
                            <a:srgbClr val="000000"/>
                          </a:solidFill>
                          <a:effectLst/>
                          <a:latin typeface="Calibri"/>
                        </a:rPr>
                        <a:t>Last Donation Date</a:t>
                      </a:r>
                    </a:p>
                  </a:txBody>
                  <a:tcPr marL="12700" marR="12700" marT="12700" marB="0" anchor="b"/>
                </a:tc>
                <a:tc>
                  <a:txBody>
                    <a:bodyPr/>
                    <a:lstStyle/>
                    <a:p>
                      <a:pPr algn="l" fontAlgn="b"/>
                      <a:r>
                        <a:rPr lang="en-US" sz="1200" b="1" i="0" u="none" strike="noStrike">
                          <a:solidFill>
                            <a:srgbClr val="000000"/>
                          </a:solidFill>
                          <a:effectLst/>
                          <a:latin typeface="Calibri"/>
                        </a:rPr>
                        <a:t>Last Donation Amont</a:t>
                      </a:r>
                    </a:p>
                  </a:txBody>
                  <a:tcPr marL="12700" marR="12700" marT="12700" marB="0" anchor="b"/>
                </a:tc>
                <a:tc>
                  <a:txBody>
                    <a:bodyPr/>
                    <a:lstStyle/>
                    <a:p>
                      <a:pPr algn="l" fontAlgn="b"/>
                      <a:r>
                        <a:rPr lang="en-US" sz="1200" b="1" i="0" u="none" strike="noStrike">
                          <a:solidFill>
                            <a:srgbClr val="000000"/>
                          </a:solidFill>
                          <a:effectLst/>
                          <a:latin typeface="Calibri"/>
                        </a:rPr>
                        <a:t>Notes</a:t>
                      </a:r>
                    </a:p>
                  </a:txBody>
                  <a:tcPr marL="12700" marR="12700" marT="12700" marB="0" anchor="b"/>
                </a:tc>
                <a:tc>
                  <a:txBody>
                    <a:bodyPr/>
                    <a:lstStyle/>
                    <a:p>
                      <a:endParaRPr lang="en-US" dirty="0"/>
                    </a:p>
                  </a:txBody>
                  <a:tcPr marL="12700" marR="12700" marT="12700" marB="0" anchor="b"/>
                </a:tc>
                <a:tc>
                  <a:txBody>
                    <a:bodyPr/>
                    <a:lstStyle/>
                    <a:p>
                      <a:pPr algn="l" fontAlgn="b"/>
                      <a:endParaRPr lang="en-US" sz="1200" b="0" i="0" u="none" strike="noStrike">
                        <a:solidFill>
                          <a:srgbClr val="000000"/>
                        </a:solidFill>
                        <a:effectLst/>
                        <a:latin typeface="Calibri"/>
                      </a:endParaRPr>
                    </a:p>
                  </a:txBody>
                  <a:tcPr marL="12700" marR="12700" marT="12700" marB="0" anchor="b"/>
                </a:tc>
              </a:tr>
              <a:tr h="370840">
                <a:tc>
                  <a:txBody>
                    <a:bodyPr/>
                    <a:lstStyle/>
                    <a:p>
                      <a:pPr algn="l" fontAlgn="b"/>
                      <a:r>
                        <a:rPr lang="en-US" sz="1200" b="0" i="0" u="none" strike="noStrike" dirty="0" smtClean="0">
                          <a:solidFill>
                            <a:srgbClr val="000000"/>
                          </a:solidFill>
                          <a:effectLst/>
                          <a:latin typeface="Calibri"/>
                        </a:rPr>
                        <a:t>1/0</a:t>
                      </a:r>
                      <a:endParaRPr lang="en-US" sz="1200" b="0" i="0" u="none" strike="noStrike" dirty="0">
                        <a:solidFill>
                          <a:srgbClr val="000000"/>
                        </a:solidFill>
                        <a:effectLst/>
                        <a:latin typeface="Calibri"/>
                      </a:endParaRPr>
                    </a:p>
                  </a:txBody>
                  <a:tcPr marL="12700" marR="12700" marT="12700" marB="0" anchor="b"/>
                </a:tc>
                <a:tc>
                  <a:txBody>
                    <a:bodyPr/>
                    <a:lstStyle/>
                    <a:p>
                      <a:pPr algn="l" fontAlgn="b"/>
                      <a:r>
                        <a:rPr lang="en-US" sz="1200" b="0" i="0" u="none" strike="noStrike" dirty="0">
                          <a:solidFill>
                            <a:srgbClr val="000000"/>
                          </a:solidFill>
                          <a:effectLst/>
                          <a:latin typeface="Calibri"/>
                        </a:rPr>
                        <a:t>Lori</a:t>
                      </a:r>
                    </a:p>
                  </a:txBody>
                  <a:tcPr marL="12700" marR="12700" marT="12700" marB="0" anchor="b"/>
                </a:tc>
                <a:tc>
                  <a:txBody>
                    <a:bodyPr/>
                    <a:lstStyle/>
                    <a:p>
                      <a:pPr algn="l" fontAlgn="b"/>
                      <a:r>
                        <a:rPr lang="en-US" sz="1200" b="0" i="0" u="none" strike="noStrike" dirty="0">
                          <a:solidFill>
                            <a:srgbClr val="000000"/>
                          </a:solidFill>
                          <a:effectLst/>
                          <a:latin typeface="Calibri"/>
                        </a:rPr>
                        <a:t>Gold</a:t>
                      </a:r>
                    </a:p>
                  </a:txBody>
                  <a:tcPr marL="12700" marR="12700" marT="12700" marB="0" anchor="b"/>
                </a:tc>
                <a:tc>
                  <a:txBody>
                    <a:bodyPr/>
                    <a:lstStyle/>
                    <a:p>
                      <a:pPr algn="l" fontAlgn="b"/>
                      <a:r>
                        <a:rPr lang="en-US" sz="1200" b="0" i="0" u="none" strike="noStrike" dirty="0">
                          <a:solidFill>
                            <a:srgbClr val="000000"/>
                          </a:solidFill>
                          <a:effectLst/>
                          <a:latin typeface="Calibri"/>
                        </a:rPr>
                        <a:t>CA</a:t>
                      </a:r>
                    </a:p>
                  </a:txBody>
                  <a:tcPr marL="12700" marR="12700" marT="12700" marB="0" anchor="b"/>
                </a:tc>
                <a:tc>
                  <a:txBody>
                    <a:bodyPr/>
                    <a:lstStyle/>
                    <a:p>
                      <a:pPr algn="r" fontAlgn="b"/>
                      <a:r>
                        <a:rPr lang="en-US" sz="1200" b="0" i="0" u="none" strike="noStrike" dirty="0">
                          <a:solidFill>
                            <a:srgbClr val="000000"/>
                          </a:solidFill>
                          <a:effectLst/>
                          <a:latin typeface="Calibri"/>
                        </a:rPr>
                        <a:t> $17,000.00 </a:t>
                      </a:r>
                    </a:p>
                  </a:txBody>
                  <a:tcPr marL="12700" marR="12700" marT="12700" marB="0" anchor="b"/>
                </a:tc>
                <a:tc>
                  <a:txBody>
                    <a:bodyPr/>
                    <a:lstStyle/>
                    <a:p>
                      <a:pPr algn="r" fontAlgn="b"/>
                      <a:r>
                        <a:rPr lang="en-US" sz="1200" b="0" i="0" u="none" strike="noStrike" dirty="0">
                          <a:solidFill>
                            <a:srgbClr val="000000"/>
                          </a:solidFill>
                          <a:effectLst/>
                          <a:latin typeface="Calibri"/>
                        </a:rPr>
                        <a:t>13</a:t>
                      </a:r>
                    </a:p>
                  </a:txBody>
                  <a:tcPr marL="12700" marR="12700" marT="12700" marB="0" anchor="b"/>
                </a:tc>
                <a:tc>
                  <a:txBody>
                    <a:bodyPr/>
                    <a:lstStyle/>
                    <a:p>
                      <a:pPr algn="r" fontAlgn="b"/>
                      <a:r>
                        <a:rPr lang="en-US" sz="1200" b="0" i="0" u="none" strike="noStrike">
                          <a:solidFill>
                            <a:srgbClr val="000000"/>
                          </a:solidFill>
                          <a:effectLst/>
                          <a:latin typeface="Calibri"/>
                        </a:rPr>
                        <a:t>1/7/14</a:t>
                      </a:r>
                    </a:p>
                  </a:txBody>
                  <a:tcPr marL="12700" marR="12700" marT="12700" marB="0" anchor="b"/>
                </a:tc>
                <a:tc>
                  <a:txBody>
                    <a:bodyPr/>
                    <a:lstStyle/>
                    <a:p>
                      <a:pPr algn="r" fontAlgn="b"/>
                      <a:r>
                        <a:rPr lang="en-US" sz="1200" b="0" i="0" u="none" strike="noStrike">
                          <a:solidFill>
                            <a:srgbClr val="000000"/>
                          </a:solidFill>
                          <a:effectLst/>
                          <a:latin typeface="Calibri"/>
                        </a:rPr>
                        <a:t> $4,500.00 </a:t>
                      </a:r>
                    </a:p>
                  </a:txBody>
                  <a:tcPr marL="12700" marR="12700" marT="12700" marB="0" anchor="b"/>
                </a:tc>
                <a:tc gridSpan="3">
                  <a:txBody>
                    <a:bodyPr/>
                    <a:lstStyle/>
                    <a:p>
                      <a:pPr algn="l" fontAlgn="b"/>
                      <a:r>
                        <a:rPr lang="en-US" sz="1200" b="0" i="0" u="none" strike="noStrike" dirty="0" smtClean="0">
                          <a:solidFill>
                            <a:srgbClr val="000000"/>
                          </a:solidFill>
                          <a:effectLst/>
                          <a:latin typeface="Calibri"/>
                        </a:rPr>
                        <a:t>Already </a:t>
                      </a:r>
                      <a:r>
                        <a:rPr lang="en-US" sz="1200" b="0" i="0" u="none" strike="noStrike" dirty="0">
                          <a:solidFill>
                            <a:srgbClr val="000000"/>
                          </a:solidFill>
                          <a:effectLst/>
                          <a:latin typeface="Calibri"/>
                        </a:rPr>
                        <a:t>paying for Basket ball court</a:t>
                      </a:r>
                    </a:p>
                  </a:txBody>
                  <a:tcPr marL="12700" marR="12700" marT="12700" marB="0" anchor="b"/>
                </a:tc>
                <a:tc hMerge="1">
                  <a:txBody>
                    <a:bodyPr/>
                    <a:lstStyle/>
                    <a:p>
                      <a:endParaRPr lang="en-US"/>
                    </a:p>
                  </a:txBody>
                  <a:tcPr/>
                </a:tc>
                <a:tc hMerge="1">
                  <a:txBody>
                    <a:bodyPr/>
                    <a:lstStyle/>
                    <a:p>
                      <a:endParaRPr lang="en-US"/>
                    </a:p>
                  </a:txBody>
                  <a:tcPr/>
                </a:tc>
              </a:tr>
              <a:tr h="370840">
                <a:tc>
                  <a:txBody>
                    <a:bodyPr/>
                    <a:lstStyle/>
                    <a:p>
                      <a:pPr algn="l" fontAlgn="b"/>
                      <a:r>
                        <a:rPr lang="en-US" sz="1200" b="0" i="0" u="none" strike="noStrike" dirty="0" smtClean="0">
                          <a:solidFill>
                            <a:srgbClr val="000000"/>
                          </a:solidFill>
                          <a:effectLst/>
                          <a:latin typeface="Calibri"/>
                        </a:rPr>
                        <a:t>1/1</a:t>
                      </a:r>
                      <a:endParaRPr lang="en-US" sz="1200" b="0" i="0" u="none" strike="noStrike" dirty="0">
                        <a:solidFill>
                          <a:srgbClr val="000000"/>
                        </a:solidFill>
                        <a:effectLst/>
                        <a:latin typeface="Calibri"/>
                      </a:endParaRPr>
                    </a:p>
                  </a:txBody>
                  <a:tcPr marL="12700" marR="12700" marT="12700" marB="0" anchor="b"/>
                </a:tc>
                <a:tc>
                  <a:txBody>
                    <a:bodyPr/>
                    <a:lstStyle/>
                    <a:p>
                      <a:pPr algn="l" fontAlgn="b"/>
                      <a:r>
                        <a:rPr lang="en-US" sz="1200" b="0" i="0" u="none" strike="noStrike">
                          <a:solidFill>
                            <a:srgbClr val="000000"/>
                          </a:solidFill>
                          <a:effectLst/>
                          <a:latin typeface="Calibri"/>
                        </a:rPr>
                        <a:t>John</a:t>
                      </a:r>
                    </a:p>
                  </a:txBody>
                  <a:tcPr marL="12700" marR="12700" marT="12700" marB="0" anchor="b"/>
                </a:tc>
                <a:tc>
                  <a:txBody>
                    <a:bodyPr/>
                    <a:lstStyle/>
                    <a:p>
                      <a:pPr algn="l" fontAlgn="b"/>
                      <a:r>
                        <a:rPr lang="en-US" sz="1200" b="0" i="0" u="none" strike="noStrike">
                          <a:solidFill>
                            <a:srgbClr val="000000"/>
                          </a:solidFill>
                          <a:effectLst/>
                          <a:latin typeface="Calibri"/>
                        </a:rPr>
                        <a:t>Goldman</a:t>
                      </a:r>
                    </a:p>
                  </a:txBody>
                  <a:tcPr marL="12700" marR="12700" marT="12700" marB="0" anchor="b"/>
                </a:tc>
                <a:tc>
                  <a:txBody>
                    <a:bodyPr/>
                    <a:lstStyle/>
                    <a:p>
                      <a:pPr algn="l" fontAlgn="b"/>
                      <a:r>
                        <a:rPr lang="en-US" sz="1200" b="0" i="0" u="none" strike="noStrike">
                          <a:solidFill>
                            <a:srgbClr val="000000"/>
                          </a:solidFill>
                          <a:effectLst/>
                          <a:latin typeface="Calibri"/>
                        </a:rPr>
                        <a:t>CT</a:t>
                      </a:r>
                    </a:p>
                  </a:txBody>
                  <a:tcPr marL="12700" marR="12700" marT="12700" marB="0" anchor="b"/>
                </a:tc>
                <a:tc>
                  <a:txBody>
                    <a:bodyPr/>
                    <a:lstStyle/>
                    <a:p>
                      <a:pPr algn="r" fontAlgn="b"/>
                      <a:r>
                        <a:rPr lang="en-US" sz="1200" b="0" i="0" u="none" strike="noStrike" dirty="0">
                          <a:solidFill>
                            <a:srgbClr val="000000"/>
                          </a:solidFill>
                          <a:effectLst/>
                          <a:latin typeface="Calibri"/>
                        </a:rPr>
                        <a:t> </a:t>
                      </a:r>
                      <a:r>
                        <a:rPr lang="en-US" sz="1200" b="0" i="0" u="none" strike="noStrike" dirty="0" smtClean="0">
                          <a:solidFill>
                            <a:srgbClr val="000000"/>
                          </a:solidFill>
                          <a:effectLst/>
                          <a:latin typeface="Calibri"/>
                        </a:rPr>
                        <a:t>$480.00 </a:t>
                      </a:r>
                      <a:endParaRPr lang="en-US" sz="1200" b="0" i="0" u="none" strike="noStrike" dirty="0">
                        <a:solidFill>
                          <a:srgbClr val="000000"/>
                        </a:solidFill>
                        <a:effectLst/>
                        <a:latin typeface="Calibri"/>
                      </a:endParaRPr>
                    </a:p>
                  </a:txBody>
                  <a:tcPr marL="12700" marR="12700" marT="12700" marB="0" anchor="b"/>
                </a:tc>
                <a:tc>
                  <a:txBody>
                    <a:bodyPr/>
                    <a:lstStyle/>
                    <a:p>
                      <a:pPr algn="r" fontAlgn="b"/>
                      <a:r>
                        <a:rPr lang="en-US" sz="1200" b="0" i="0" u="none" strike="noStrike" dirty="0" smtClean="0">
                          <a:solidFill>
                            <a:srgbClr val="000000"/>
                          </a:solidFill>
                          <a:effectLst/>
                          <a:latin typeface="Calibri"/>
                        </a:rPr>
                        <a:t>20</a:t>
                      </a:r>
                      <a:endParaRPr lang="en-US" sz="1200" b="0" i="0" u="none" strike="noStrike" dirty="0">
                        <a:solidFill>
                          <a:srgbClr val="000000"/>
                        </a:solidFill>
                        <a:effectLst/>
                        <a:latin typeface="Calibri"/>
                      </a:endParaRPr>
                    </a:p>
                  </a:txBody>
                  <a:tcPr marL="12700" marR="12700" marT="12700" marB="0" anchor="b"/>
                </a:tc>
                <a:tc>
                  <a:txBody>
                    <a:bodyPr/>
                    <a:lstStyle/>
                    <a:p>
                      <a:pPr algn="r" fontAlgn="b"/>
                      <a:r>
                        <a:rPr lang="en-US" sz="1200" b="0" i="0" u="none" strike="noStrike" dirty="0" smtClean="0">
                          <a:solidFill>
                            <a:srgbClr val="000000"/>
                          </a:solidFill>
                          <a:effectLst/>
                          <a:latin typeface="Calibri"/>
                        </a:rPr>
                        <a:t>1/15/14</a:t>
                      </a:r>
                      <a:endParaRPr lang="en-US" sz="1200" b="0" i="0" u="none" strike="noStrike" dirty="0">
                        <a:solidFill>
                          <a:srgbClr val="000000"/>
                        </a:solidFill>
                        <a:effectLst/>
                        <a:latin typeface="Calibri"/>
                      </a:endParaRPr>
                    </a:p>
                  </a:txBody>
                  <a:tcPr marL="12700" marR="12700" marT="12700" marB="0" anchor="b"/>
                </a:tc>
                <a:tc>
                  <a:txBody>
                    <a:bodyPr/>
                    <a:lstStyle/>
                    <a:p>
                      <a:pPr algn="r" fontAlgn="b"/>
                      <a:r>
                        <a:rPr lang="en-US" sz="1200" b="0" i="0" u="none" strike="noStrike" dirty="0">
                          <a:solidFill>
                            <a:srgbClr val="000000"/>
                          </a:solidFill>
                          <a:effectLst/>
                          <a:latin typeface="Calibri"/>
                        </a:rPr>
                        <a:t> </a:t>
                      </a:r>
                      <a:r>
                        <a:rPr lang="en-US" sz="1200" b="0" i="0" u="none" strike="noStrike" dirty="0" smtClean="0">
                          <a:solidFill>
                            <a:srgbClr val="000000"/>
                          </a:solidFill>
                          <a:effectLst/>
                          <a:latin typeface="Calibri"/>
                        </a:rPr>
                        <a:t>$10.00 </a:t>
                      </a:r>
                      <a:endParaRPr lang="en-US" sz="1200" b="0" i="0" u="none" strike="noStrike" dirty="0">
                        <a:solidFill>
                          <a:srgbClr val="000000"/>
                        </a:solidFill>
                        <a:effectLst/>
                        <a:latin typeface="Calibri"/>
                      </a:endParaRPr>
                    </a:p>
                  </a:txBody>
                  <a:tcPr marL="12700" marR="12700" marT="12700" marB="0" anchor="b"/>
                </a:tc>
                <a:tc gridSpan="2">
                  <a:txBody>
                    <a:bodyPr/>
                    <a:lstStyle/>
                    <a:p>
                      <a:pPr algn="l" fontAlgn="b"/>
                      <a:r>
                        <a:rPr lang="en-US" sz="1200" b="0" i="0" u="none" strike="noStrike" dirty="0" smtClean="0">
                          <a:solidFill>
                            <a:srgbClr val="000000"/>
                          </a:solidFill>
                          <a:effectLst/>
                          <a:latin typeface="Calibri"/>
                        </a:rPr>
                        <a:t>Need to know more</a:t>
                      </a:r>
                      <a:endParaRPr lang="en-US" sz="1200" b="0" i="0" u="none" strike="noStrike" dirty="0">
                        <a:solidFill>
                          <a:srgbClr val="000000"/>
                        </a:solidFill>
                        <a:effectLst/>
                        <a:latin typeface="Calibri"/>
                      </a:endParaRPr>
                    </a:p>
                  </a:txBody>
                  <a:tcPr marL="12700" marR="12700" marT="12700" marB="0" anchor="b"/>
                </a:tc>
                <a:tc hMerge="1">
                  <a:txBody>
                    <a:bodyPr/>
                    <a:lstStyle/>
                    <a:p>
                      <a:endParaRPr lang="en-US" dirty="0"/>
                    </a:p>
                  </a:txBody>
                  <a:tcPr marL="12700" marR="12700" marT="12700" marB="0" anchor="b"/>
                </a:tc>
                <a:tc>
                  <a:txBody>
                    <a:bodyPr/>
                    <a:lstStyle/>
                    <a:p>
                      <a:pPr algn="l" fontAlgn="b"/>
                      <a:endParaRPr lang="en-US" sz="1200" b="0" i="0" u="none" strike="noStrike">
                        <a:solidFill>
                          <a:srgbClr val="000000"/>
                        </a:solidFill>
                        <a:effectLst/>
                        <a:latin typeface="Calibri"/>
                      </a:endParaRPr>
                    </a:p>
                  </a:txBody>
                  <a:tcPr marL="12700" marR="12700" marT="12700" marB="0" anchor="b"/>
                </a:tc>
              </a:tr>
              <a:tr h="370840">
                <a:tc>
                  <a:txBody>
                    <a:bodyPr/>
                    <a:lstStyle/>
                    <a:p>
                      <a:pPr algn="l" fontAlgn="b"/>
                      <a:r>
                        <a:rPr lang="en-US" sz="1200" b="0" i="0" u="none" strike="noStrike" dirty="0" smtClean="0">
                          <a:solidFill>
                            <a:srgbClr val="000000"/>
                          </a:solidFill>
                          <a:effectLst/>
                          <a:latin typeface="Calibri"/>
                        </a:rPr>
                        <a:t>1/1</a:t>
                      </a:r>
                      <a:endParaRPr lang="en-US" sz="1200" b="0" i="0" u="none" strike="noStrike" dirty="0">
                        <a:solidFill>
                          <a:srgbClr val="000000"/>
                        </a:solidFill>
                        <a:effectLst/>
                        <a:latin typeface="Calibri"/>
                      </a:endParaRPr>
                    </a:p>
                  </a:txBody>
                  <a:tcPr marL="12700" marR="12700" marT="12700" marB="0" anchor="b"/>
                </a:tc>
                <a:tc>
                  <a:txBody>
                    <a:bodyPr/>
                    <a:lstStyle/>
                    <a:p>
                      <a:pPr algn="l" fontAlgn="b"/>
                      <a:r>
                        <a:rPr lang="en-US" sz="1200" b="0" i="0" u="none" strike="noStrike">
                          <a:solidFill>
                            <a:srgbClr val="000000"/>
                          </a:solidFill>
                          <a:effectLst/>
                          <a:latin typeface="Calibri"/>
                        </a:rPr>
                        <a:t>Karen</a:t>
                      </a:r>
                    </a:p>
                  </a:txBody>
                  <a:tcPr marL="12700" marR="12700" marT="12700" marB="0" anchor="b"/>
                </a:tc>
                <a:tc>
                  <a:txBody>
                    <a:bodyPr/>
                    <a:lstStyle/>
                    <a:p>
                      <a:pPr algn="l" fontAlgn="b"/>
                      <a:r>
                        <a:rPr lang="en-US" sz="1200" b="0" i="0" u="none" strike="noStrike">
                          <a:solidFill>
                            <a:srgbClr val="000000"/>
                          </a:solidFill>
                          <a:effectLst/>
                          <a:latin typeface="Calibri"/>
                        </a:rPr>
                        <a:t>Davis</a:t>
                      </a:r>
                    </a:p>
                  </a:txBody>
                  <a:tcPr marL="12700" marR="12700" marT="12700" marB="0" anchor="b"/>
                </a:tc>
                <a:tc>
                  <a:txBody>
                    <a:bodyPr/>
                    <a:lstStyle/>
                    <a:p>
                      <a:pPr algn="l" fontAlgn="b"/>
                      <a:r>
                        <a:rPr lang="en-US" sz="1200" b="0" i="0" u="none" strike="noStrike">
                          <a:solidFill>
                            <a:srgbClr val="000000"/>
                          </a:solidFill>
                          <a:effectLst/>
                          <a:latin typeface="Calibri"/>
                        </a:rPr>
                        <a:t>CT</a:t>
                      </a:r>
                    </a:p>
                  </a:txBody>
                  <a:tcPr marL="12700" marR="12700" marT="12700" marB="0" anchor="b"/>
                </a:tc>
                <a:tc>
                  <a:txBody>
                    <a:bodyPr/>
                    <a:lstStyle/>
                    <a:p>
                      <a:pPr algn="r" fontAlgn="b"/>
                      <a:r>
                        <a:rPr lang="en-US" sz="1200" b="0" i="0" u="none" strike="noStrike">
                          <a:solidFill>
                            <a:srgbClr val="000000"/>
                          </a:solidFill>
                          <a:effectLst/>
                          <a:latin typeface="Calibri"/>
                        </a:rPr>
                        <a:t> $1,270.00 </a:t>
                      </a:r>
                    </a:p>
                  </a:txBody>
                  <a:tcPr marL="12700" marR="12700" marT="12700" marB="0" anchor="b"/>
                </a:tc>
                <a:tc>
                  <a:txBody>
                    <a:bodyPr/>
                    <a:lstStyle/>
                    <a:p>
                      <a:pPr algn="r" fontAlgn="b"/>
                      <a:r>
                        <a:rPr lang="en-US" sz="1200" b="0" i="0" u="none" strike="noStrike">
                          <a:solidFill>
                            <a:srgbClr val="000000"/>
                          </a:solidFill>
                          <a:effectLst/>
                          <a:latin typeface="Calibri"/>
                        </a:rPr>
                        <a:t>2</a:t>
                      </a:r>
                    </a:p>
                  </a:txBody>
                  <a:tcPr marL="12700" marR="12700" marT="12700" marB="0" anchor="b"/>
                </a:tc>
                <a:tc>
                  <a:txBody>
                    <a:bodyPr/>
                    <a:lstStyle/>
                    <a:p>
                      <a:pPr algn="r" fontAlgn="b"/>
                      <a:r>
                        <a:rPr lang="en-US" sz="1200" b="0" i="0" u="none" strike="noStrike">
                          <a:solidFill>
                            <a:srgbClr val="000000"/>
                          </a:solidFill>
                          <a:effectLst/>
                          <a:latin typeface="Calibri"/>
                        </a:rPr>
                        <a:t>12/31/13</a:t>
                      </a:r>
                    </a:p>
                  </a:txBody>
                  <a:tcPr marL="12700" marR="12700" marT="12700" marB="0" anchor="b"/>
                </a:tc>
                <a:tc>
                  <a:txBody>
                    <a:bodyPr/>
                    <a:lstStyle/>
                    <a:p>
                      <a:pPr algn="r" fontAlgn="b"/>
                      <a:r>
                        <a:rPr lang="en-US" sz="1200" b="0" i="0" u="none" strike="noStrike" dirty="0">
                          <a:solidFill>
                            <a:srgbClr val="000000"/>
                          </a:solidFill>
                          <a:effectLst/>
                          <a:latin typeface="Calibri"/>
                        </a:rPr>
                        <a:t> $1,000.00 </a:t>
                      </a:r>
                    </a:p>
                  </a:txBody>
                  <a:tcPr marL="12700" marR="12700" marT="12700" marB="0" anchor="b"/>
                </a:tc>
                <a:tc gridSpan="2">
                  <a:txBody>
                    <a:bodyPr/>
                    <a:lstStyle/>
                    <a:p>
                      <a:pPr algn="l" fontAlgn="b"/>
                      <a:r>
                        <a:rPr lang="en-US" sz="1200" b="0" i="0" u="none" strike="noStrike" dirty="0">
                          <a:solidFill>
                            <a:srgbClr val="000000"/>
                          </a:solidFill>
                          <a:effectLst/>
                          <a:latin typeface="Calibri"/>
                        </a:rPr>
                        <a:t>Parent of Camper with Special needs</a:t>
                      </a:r>
                    </a:p>
                  </a:txBody>
                  <a:tcPr marL="12700" marR="12700" marT="12700" marB="0" anchor="b"/>
                </a:tc>
                <a:tc hMerge="1">
                  <a:txBody>
                    <a:bodyPr/>
                    <a:lstStyle/>
                    <a:p>
                      <a:endParaRPr lang="en-US"/>
                    </a:p>
                  </a:txBody>
                  <a:tcPr marL="12700" marR="12700" marT="12700" marB="0" anchor="b"/>
                </a:tc>
                <a:tc>
                  <a:txBody>
                    <a:bodyPr/>
                    <a:lstStyle/>
                    <a:p>
                      <a:pPr algn="l" fontAlgn="b"/>
                      <a:endParaRPr lang="en-US" sz="1200" b="0" i="0" u="none" strike="noStrike">
                        <a:solidFill>
                          <a:srgbClr val="000000"/>
                        </a:solidFill>
                        <a:effectLst/>
                        <a:latin typeface="Calibri"/>
                      </a:endParaRPr>
                    </a:p>
                  </a:txBody>
                  <a:tcPr marL="12700" marR="12700" marT="12700" marB="0" anchor="b"/>
                </a:tc>
              </a:tr>
              <a:tr h="370840">
                <a:tc>
                  <a:txBody>
                    <a:bodyPr/>
                    <a:lstStyle/>
                    <a:p>
                      <a:pPr algn="l" fontAlgn="b"/>
                      <a:r>
                        <a:rPr lang="en-US" sz="1200" b="0" i="0" u="none" strike="noStrike" dirty="0" smtClean="0">
                          <a:solidFill>
                            <a:srgbClr val="000000"/>
                          </a:solidFill>
                          <a:effectLst/>
                          <a:latin typeface="Calibri"/>
                        </a:rPr>
                        <a:t>1/2</a:t>
                      </a:r>
                      <a:endParaRPr lang="en-US" sz="1200" b="0" i="0" u="none" strike="noStrike" dirty="0">
                        <a:solidFill>
                          <a:srgbClr val="000000"/>
                        </a:solidFill>
                        <a:effectLst/>
                        <a:latin typeface="Calibri"/>
                      </a:endParaRPr>
                    </a:p>
                  </a:txBody>
                  <a:tcPr marL="12700" marR="12700" marT="12700" marB="0" anchor="b"/>
                </a:tc>
                <a:tc>
                  <a:txBody>
                    <a:bodyPr/>
                    <a:lstStyle/>
                    <a:p>
                      <a:pPr algn="l" fontAlgn="b"/>
                      <a:r>
                        <a:rPr lang="en-US" sz="1200" b="0" i="0" u="none" strike="noStrike">
                          <a:solidFill>
                            <a:srgbClr val="000000"/>
                          </a:solidFill>
                          <a:effectLst/>
                          <a:latin typeface="Calibri"/>
                        </a:rPr>
                        <a:t>Diane</a:t>
                      </a:r>
                    </a:p>
                  </a:txBody>
                  <a:tcPr marL="12700" marR="12700" marT="12700" marB="0" anchor="b"/>
                </a:tc>
                <a:tc>
                  <a:txBody>
                    <a:bodyPr/>
                    <a:lstStyle/>
                    <a:p>
                      <a:pPr algn="l" fontAlgn="b"/>
                      <a:r>
                        <a:rPr lang="en-US" sz="1200" b="0" i="0" u="none" strike="noStrike">
                          <a:solidFill>
                            <a:srgbClr val="000000"/>
                          </a:solidFill>
                          <a:effectLst/>
                          <a:latin typeface="Calibri"/>
                        </a:rPr>
                        <a:t>Auckman</a:t>
                      </a:r>
                    </a:p>
                  </a:txBody>
                  <a:tcPr marL="12700" marR="12700" marT="12700" marB="0" anchor="b"/>
                </a:tc>
                <a:tc>
                  <a:txBody>
                    <a:bodyPr/>
                    <a:lstStyle/>
                    <a:p>
                      <a:pPr algn="l" fontAlgn="b"/>
                      <a:r>
                        <a:rPr lang="en-US" sz="1200" b="0" i="0" u="none" strike="noStrike">
                          <a:solidFill>
                            <a:srgbClr val="000000"/>
                          </a:solidFill>
                          <a:effectLst/>
                          <a:latin typeface="Calibri"/>
                        </a:rPr>
                        <a:t>WA</a:t>
                      </a:r>
                    </a:p>
                  </a:txBody>
                  <a:tcPr marL="12700" marR="12700" marT="12700" marB="0" anchor="b"/>
                </a:tc>
                <a:tc>
                  <a:txBody>
                    <a:bodyPr/>
                    <a:lstStyle/>
                    <a:p>
                      <a:pPr algn="r" fontAlgn="b"/>
                      <a:r>
                        <a:rPr lang="en-US" sz="1200" b="0" i="0" u="none" strike="noStrike">
                          <a:solidFill>
                            <a:srgbClr val="000000"/>
                          </a:solidFill>
                          <a:effectLst/>
                          <a:latin typeface="Calibri"/>
                        </a:rPr>
                        <a:t> $6,431.54 </a:t>
                      </a:r>
                    </a:p>
                  </a:txBody>
                  <a:tcPr marL="12700" marR="12700" marT="12700" marB="0" anchor="b"/>
                </a:tc>
                <a:tc>
                  <a:txBody>
                    <a:bodyPr/>
                    <a:lstStyle/>
                    <a:p>
                      <a:pPr algn="r" fontAlgn="b"/>
                      <a:r>
                        <a:rPr lang="en-US" sz="1200" b="0" i="0" u="none" strike="noStrike">
                          <a:solidFill>
                            <a:srgbClr val="000000"/>
                          </a:solidFill>
                          <a:effectLst/>
                          <a:latin typeface="Calibri"/>
                        </a:rPr>
                        <a:t>10</a:t>
                      </a:r>
                    </a:p>
                  </a:txBody>
                  <a:tcPr marL="12700" marR="12700" marT="12700" marB="0" anchor="b"/>
                </a:tc>
                <a:tc>
                  <a:txBody>
                    <a:bodyPr/>
                    <a:lstStyle/>
                    <a:p>
                      <a:pPr algn="r" fontAlgn="b"/>
                      <a:r>
                        <a:rPr lang="en-US" sz="1200" b="0" i="0" u="none" strike="noStrike">
                          <a:solidFill>
                            <a:srgbClr val="000000"/>
                          </a:solidFill>
                          <a:effectLst/>
                          <a:latin typeface="Calibri"/>
                        </a:rPr>
                        <a:t>12/31/13</a:t>
                      </a:r>
                    </a:p>
                  </a:txBody>
                  <a:tcPr marL="12700" marR="12700" marT="12700" marB="0" anchor="b"/>
                </a:tc>
                <a:tc>
                  <a:txBody>
                    <a:bodyPr/>
                    <a:lstStyle/>
                    <a:p>
                      <a:pPr algn="r" fontAlgn="b"/>
                      <a:r>
                        <a:rPr lang="en-US" sz="1200" b="0" i="0" u="none" strike="noStrike">
                          <a:solidFill>
                            <a:srgbClr val="000000"/>
                          </a:solidFill>
                          <a:effectLst/>
                          <a:latin typeface="Calibri"/>
                        </a:rPr>
                        <a:t> $1,000.00 </a:t>
                      </a:r>
                    </a:p>
                  </a:txBody>
                  <a:tcPr marL="12700" marR="12700" marT="12700" marB="0" anchor="b"/>
                </a:tc>
                <a:tc gridSpan="2">
                  <a:txBody>
                    <a:bodyPr/>
                    <a:lstStyle/>
                    <a:p>
                      <a:pPr algn="l" fontAlgn="b"/>
                      <a:r>
                        <a:rPr lang="en-US" sz="1200" b="0" i="0" u="none" strike="noStrike" dirty="0">
                          <a:solidFill>
                            <a:srgbClr val="000000"/>
                          </a:solidFill>
                          <a:effectLst/>
                          <a:latin typeface="Calibri"/>
                        </a:rPr>
                        <a:t>Past Camp Doctor</a:t>
                      </a:r>
                    </a:p>
                  </a:txBody>
                  <a:tcPr marL="12700" marR="12700" marT="12700" marB="0" anchor="b"/>
                </a:tc>
                <a:tc hMerge="1">
                  <a:txBody>
                    <a:bodyPr/>
                    <a:lstStyle/>
                    <a:p>
                      <a:endParaRPr lang="en-US"/>
                    </a:p>
                  </a:txBody>
                  <a:tcPr marL="12700" marR="12700" marT="12700" marB="0" anchor="b"/>
                </a:tc>
                <a:tc>
                  <a:txBody>
                    <a:bodyPr/>
                    <a:lstStyle/>
                    <a:p>
                      <a:pPr algn="l" fontAlgn="b"/>
                      <a:endParaRPr lang="en-US" sz="1200" b="0" i="0" u="none" strike="noStrike">
                        <a:solidFill>
                          <a:srgbClr val="000000"/>
                        </a:solidFill>
                        <a:effectLst/>
                        <a:latin typeface="Calibri"/>
                      </a:endParaRPr>
                    </a:p>
                  </a:txBody>
                  <a:tcPr marL="12700" marR="12700" marT="12700" marB="0" anchor="b"/>
                </a:tc>
              </a:tr>
              <a:tr h="370840">
                <a:tc>
                  <a:txBody>
                    <a:bodyPr/>
                    <a:lstStyle/>
                    <a:p>
                      <a:pPr algn="l" fontAlgn="b"/>
                      <a:r>
                        <a:rPr lang="en-US" sz="1200" b="0" i="0" u="none" strike="noStrike" dirty="0" smtClean="0">
                          <a:solidFill>
                            <a:srgbClr val="000000"/>
                          </a:solidFill>
                          <a:effectLst/>
                          <a:latin typeface="Calibri"/>
                        </a:rPr>
                        <a:t>1/1</a:t>
                      </a:r>
                      <a:endParaRPr lang="en-US" sz="1200" b="0" i="0" u="none" strike="noStrike" dirty="0">
                        <a:solidFill>
                          <a:srgbClr val="000000"/>
                        </a:solidFill>
                        <a:effectLst/>
                        <a:latin typeface="Calibri"/>
                      </a:endParaRPr>
                    </a:p>
                  </a:txBody>
                  <a:tcPr marL="12700" marR="12700" marT="12700" marB="0" anchor="b"/>
                </a:tc>
                <a:tc>
                  <a:txBody>
                    <a:bodyPr/>
                    <a:lstStyle/>
                    <a:p>
                      <a:pPr algn="l" fontAlgn="b"/>
                      <a:r>
                        <a:rPr lang="en-US" sz="1200" b="0" i="0" u="none" strike="noStrike" dirty="0">
                          <a:solidFill>
                            <a:srgbClr val="000000"/>
                          </a:solidFill>
                          <a:effectLst/>
                          <a:latin typeface="Calibri"/>
                        </a:rPr>
                        <a:t>Neil</a:t>
                      </a:r>
                    </a:p>
                  </a:txBody>
                  <a:tcPr marL="12700" marR="12700" marT="12700" marB="0" anchor="b"/>
                </a:tc>
                <a:tc>
                  <a:txBody>
                    <a:bodyPr/>
                    <a:lstStyle/>
                    <a:p>
                      <a:pPr algn="l" fontAlgn="b"/>
                      <a:r>
                        <a:rPr lang="en-US" sz="1200" b="0" i="0" u="none" strike="noStrike" dirty="0">
                          <a:solidFill>
                            <a:srgbClr val="000000"/>
                          </a:solidFill>
                          <a:effectLst/>
                          <a:latin typeface="Calibri"/>
                        </a:rPr>
                        <a:t>Ness</a:t>
                      </a:r>
                    </a:p>
                  </a:txBody>
                  <a:tcPr marL="12700" marR="12700" marT="12700" marB="0" anchor="b"/>
                </a:tc>
                <a:tc>
                  <a:txBody>
                    <a:bodyPr/>
                    <a:lstStyle/>
                    <a:p>
                      <a:pPr algn="l" fontAlgn="b"/>
                      <a:r>
                        <a:rPr lang="en-US" sz="1200" b="0" i="0" u="none" strike="noStrike" dirty="0">
                          <a:solidFill>
                            <a:srgbClr val="000000"/>
                          </a:solidFill>
                          <a:effectLst/>
                          <a:latin typeface="Calibri"/>
                        </a:rPr>
                        <a:t>CA</a:t>
                      </a:r>
                    </a:p>
                  </a:txBody>
                  <a:tcPr marL="12700" marR="12700" marT="12700" marB="0" anchor="b"/>
                </a:tc>
                <a:tc>
                  <a:txBody>
                    <a:bodyPr/>
                    <a:lstStyle/>
                    <a:p>
                      <a:pPr algn="r" fontAlgn="b"/>
                      <a:r>
                        <a:rPr lang="en-US" sz="1200" b="0" i="0" u="none" strike="noStrike" dirty="0">
                          <a:solidFill>
                            <a:srgbClr val="000000"/>
                          </a:solidFill>
                          <a:effectLst/>
                          <a:latin typeface="Calibri"/>
                        </a:rPr>
                        <a:t> $5,000.00 </a:t>
                      </a:r>
                    </a:p>
                  </a:txBody>
                  <a:tcPr marL="12700" marR="12700" marT="12700" marB="0" anchor="b"/>
                </a:tc>
                <a:tc>
                  <a:txBody>
                    <a:bodyPr/>
                    <a:lstStyle/>
                    <a:p>
                      <a:pPr algn="r" fontAlgn="b"/>
                      <a:r>
                        <a:rPr lang="en-US" sz="1200" b="0" i="0" u="none" strike="noStrike" dirty="0">
                          <a:solidFill>
                            <a:srgbClr val="000000"/>
                          </a:solidFill>
                          <a:effectLst/>
                          <a:latin typeface="Calibri"/>
                        </a:rPr>
                        <a:t>1</a:t>
                      </a:r>
                    </a:p>
                  </a:txBody>
                  <a:tcPr marL="12700" marR="12700" marT="12700" marB="0" anchor="b"/>
                </a:tc>
                <a:tc>
                  <a:txBody>
                    <a:bodyPr/>
                    <a:lstStyle/>
                    <a:p>
                      <a:pPr algn="r" fontAlgn="b"/>
                      <a:r>
                        <a:rPr lang="en-US" sz="1200" b="0" i="0" u="none" strike="noStrike" dirty="0">
                          <a:solidFill>
                            <a:srgbClr val="000000"/>
                          </a:solidFill>
                          <a:effectLst/>
                          <a:latin typeface="Calibri"/>
                        </a:rPr>
                        <a:t>9/6/10</a:t>
                      </a:r>
                    </a:p>
                  </a:txBody>
                  <a:tcPr marL="12700" marR="12700" marT="12700" marB="0" anchor="b"/>
                </a:tc>
                <a:tc>
                  <a:txBody>
                    <a:bodyPr/>
                    <a:lstStyle/>
                    <a:p>
                      <a:pPr algn="r" fontAlgn="b"/>
                      <a:r>
                        <a:rPr lang="en-US" sz="1200" b="0" i="0" u="none" strike="noStrike" dirty="0">
                          <a:solidFill>
                            <a:srgbClr val="000000"/>
                          </a:solidFill>
                          <a:effectLst/>
                          <a:latin typeface="Calibri"/>
                        </a:rPr>
                        <a:t> $5,000.00 </a:t>
                      </a:r>
                    </a:p>
                  </a:txBody>
                  <a:tcPr marL="12700" marR="12700" marT="12700" marB="0" anchor="b"/>
                </a:tc>
                <a:tc gridSpan="3">
                  <a:txBody>
                    <a:bodyPr/>
                    <a:lstStyle/>
                    <a:p>
                      <a:pPr algn="l" fontAlgn="b"/>
                      <a:r>
                        <a:rPr lang="en-US" sz="1200" b="0" i="0" u="none" strike="noStrike" dirty="0">
                          <a:solidFill>
                            <a:srgbClr val="000000"/>
                          </a:solidFill>
                          <a:effectLst/>
                          <a:latin typeface="Calibri"/>
                        </a:rPr>
                        <a:t>Grinspoon Match for Dinning Hall</a:t>
                      </a:r>
                    </a:p>
                  </a:txBody>
                  <a:tcPr marL="12700" marR="12700" marT="12700" marB="0" anchor="b"/>
                </a:tc>
                <a:tc hMerge="1">
                  <a:txBody>
                    <a:bodyPr/>
                    <a:lstStyle/>
                    <a:p>
                      <a:endParaRPr lang="en-US"/>
                    </a:p>
                  </a:txBody>
                  <a:tcPr/>
                </a:tc>
                <a:tc hMerge="1">
                  <a:txBody>
                    <a:bodyPr/>
                    <a:lstStyle/>
                    <a:p>
                      <a:endParaRPr lang="en-US"/>
                    </a:p>
                  </a:txBody>
                  <a:tcPr/>
                </a:tc>
              </a:tr>
              <a:tr h="370840">
                <a:tc>
                  <a:txBody>
                    <a:bodyPr/>
                    <a:lstStyle/>
                    <a:p>
                      <a:pPr algn="l" fontAlgn="b"/>
                      <a:r>
                        <a:rPr lang="en-US" sz="1200" b="0" i="0" u="none" strike="noStrike" dirty="0" smtClean="0">
                          <a:solidFill>
                            <a:srgbClr val="000000"/>
                          </a:solidFill>
                          <a:effectLst/>
                          <a:latin typeface="Calibri"/>
                        </a:rPr>
                        <a:t>1/0</a:t>
                      </a:r>
                      <a:endParaRPr lang="en-US" sz="1200" b="0" i="0" u="none" strike="noStrike" dirty="0">
                        <a:solidFill>
                          <a:srgbClr val="000000"/>
                        </a:solidFill>
                        <a:effectLst/>
                        <a:latin typeface="Calibri"/>
                      </a:endParaRPr>
                    </a:p>
                  </a:txBody>
                  <a:tcPr marL="12700" marR="12700" marT="12700" marB="0" anchor="b"/>
                </a:tc>
                <a:tc>
                  <a:txBody>
                    <a:bodyPr/>
                    <a:lstStyle/>
                    <a:p>
                      <a:pPr algn="l" fontAlgn="b"/>
                      <a:r>
                        <a:rPr lang="en-US" sz="1200" b="0" i="0" u="none" strike="noStrike">
                          <a:solidFill>
                            <a:srgbClr val="000000"/>
                          </a:solidFill>
                          <a:effectLst/>
                          <a:latin typeface="Calibri"/>
                        </a:rPr>
                        <a:t>Monica</a:t>
                      </a:r>
                    </a:p>
                  </a:txBody>
                  <a:tcPr marL="12700" marR="12700" marT="12700" marB="0" anchor="b"/>
                </a:tc>
                <a:tc>
                  <a:txBody>
                    <a:bodyPr/>
                    <a:lstStyle/>
                    <a:p>
                      <a:pPr algn="l" fontAlgn="b"/>
                      <a:r>
                        <a:rPr lang="en-US" sz="1200" b="0" i="0" u="none" strike="noStrike">
                          <a:solidFill>
                            <a:srgbClr val="000000"/>
                          </a:solidFill>
                          <a:effectLst/>
                          <a:latin typeface="Calibri"/>
                        </a:rPr>
                        <a:t>Dover</a:t>
                      </a:r>
                    </a:p>
                  </a:txBody>
                  <a:tcPr marL="12700" marR="12700" marT="12700" marB="0" anchor="b"/>
                </a:tc>
                <a:tc>
                  <a:txBody>
                    <a:bodyPr/>
                    <a:lstStyle/>
                    <a:p>
                      <a:pPr algn="l" fontAlgn="b"/>
                      <a:r>
                        <a:rPr lang="en-US" sz="1200" b="0" i="0" u="none" strike="noStrike">
                          <a:solidFill>
                            <a:srgbClr val="000000"/>
                          </a:solidFill>
                          <a:effectLst/>
                          <a:latin typeface="Calibri"/>
                        </a:rPr>
                        <a:t>VA</a:t>
                      </a:r>
                    </a:p>
                  </a:txBody>
                  <a:tcPr marL="12700" marR="12700" marT="12700" marB="0" anchor="b"/>
                </a:tc>
                <a:tc>
                  <a:txBody>
                    <a:bodyPr/>
                    <a:lstStyle/>
                    <a:p>
                      <a:pPr algn="r" fontAlgn="b"/>
                      <a:r>
                        <a:rPr lang="en-US" sz="1200" b="0" i="0" u="none" strike="noStrike">
                          <a:solidFill>
                            <a:srgbClr val="000000"/>
                          </a:solidFill>
                          <a:effectLst/>
                          <a:latin typeface="Calibri"/>
                        </a:rPr>
                        <a:t> $6,202.50 </a:t>
                      </a:r>
                    </a:p>
                  </a:txBody>
                  <a:tcPr marL="12700" marR="12700" marT="12700" marB="0" anchor="b"/>
                </a:tc>
                <a:tc>
                  <a:txBody>
                    <a:bodyPr/>
                    <a:lstStyle/>
                    <a:p>
                      <a:pPr algn="r" fontAlgn="b"/>
                      <a:r>
                        <a:rPr lang="en-US" sz="1200" b="0" i="0" u="none" strike="noStrike">
                          <a:solidFill>
                            <a:srgbClr val="000000"/>
                          </a:solidFill>
                          <a:effectLst/>
                          <a:latin typeface="Calibri"/>
                        </a:rPr>
                        <a:t>2</a:t>
                      </a:r>
                    </a:p>
                  </a:txBody>
                  <a:tcPr marL="12700" marR="12700" marT="12700" marB="0" anchor="b"/>
                </a:tc>
                <a:tc>
                  <a:txBody>
                    <a:bodyPr/>
                    <a:lstStyle/>
                    <a:p>
                      <a:pPr algn="r" fontAlgn="b"/>
                      <a:r>
                        <a:rPr lang="en-US" sz="1200" b="0" i="0" u="none" strike="noStrike">
                          <a:solidFill>
                            <a:srgbClr val="000000"/>
                          </a:solidFill>
                          <a:effectLst/>
                          <a:latin typeface="Calibri"/>
                        </a:rPr>
                        <a:t>4/12/10</a:t>
                      </a:r>
                    </a:p>
                  </a:txBody>
                  <a:tcPr marL="12700" marR="12700" marT="12700" marB="0" anchor="b"/>
                </a:tc>
                <a:tc>
                  <a:txBody>
                    <a:bodyPr/>
                    <a:lstStyle/>
                    <a:p>
                      <a:pPr algn="r" fontAlgn="b"/>
                      <a:r>
                        <a:rPr lang="en-US" sz="1200" b="0" i="0" u="none" strike="noStrike">
                          <a:solidFill>
                            <a:srgbClr val="000000"/>
                          </a:solidFill>
                          <a:effectLst/>
                          <a:latin typeface="Calibri"/>
                        </a:rPr>
                        <a:t> $6,150.00 </a:t>
                      </a:r>
                    </a:p>
                  </a:txBody>
                  <a:tcPr marL="12700" marR="12700" marT="12700" marB="0" anchor="b"/>
                </a:tc>
                <a:tc>
                  <a:txBody>
                    <a:bodyPr/>
                    <a:lstStyle/>
                    <a:p>
                      <a:pPr algn="l" fontAlgn="b"/>
                      <a:r>
                        <a:rPr lang="en-US" sz="1200" b="0" i="0" u="none" strike="noStrike" dirty="0">
                          <a:solidFill>
                            <a:srgbClr val="000000"/>
                          </a:solidFill>
                          <a:effectLst/>
                          <a:latin typeface="Calibri"/>
                        </a:rPr>
                        <a:t>Who is </a:t>
                      </a:r>
                      <a:r>
                        <a:rPr lang="en-US" sz="1200" b="0" i="0" u="none" strike="noStrike" dirty="0" smtClean="0">
                          <a:solidFill>
                            <a:srgbClr val="000000"/>
                          </a:solidFill>
                          <a:effectLst/>
                          <a:latin typeface="Calibri"/>
                        </a:rPr>
                        <a:t>she?</a:t>
                      </a:r>
                      <a:endParaRPr lang="en-US" sz="1200" b="0" i="0" u="none" strike="noStrike" dirty="0">
                        <a:solidFill>
                          <a:srgbClr val="000000"/>
                        </a:solidFill>
                        <a:effectLst/>
                        <a:latin typeface="Calibri"/>
                      </a:endParaRPr>
                    </a:p>
                  </a:txBody>
                  <a:tcPr marL="12700" marR="12700" marT="12700" marB="0" anchor="b"/>
                </a:tc>
                <a:tc>
                  <a:txBody>
                    <a:bodyPr/>
                    <a:lstStyle/>
                    <a:p>
                      <a:endParaRPr lang="en-US" dirty="0"/>
                    </a:p>
                  </a:txBody>
                  <a:tcPr marL="12700" marR="12700" marT="12700" marB="0" anchor="b"/>
                </a:tc>
                <a:tc>
                  <a:txBody>
                    <a:bodyPr/>
                    <a:lstStyle/>
                    <a:p>
                      <a:pPr algn="l" fontAlgn="b"/>
                      <a:endParaRPr lang="en-US" sz="1200" b="0" i="0" u="none" strike="noStrike">
                        <a:solidFill>
                          <a:srgbClr val="000000"/>
                        </a:solidFill>
                        <a:effectLst/>
                        <a:latin typeface="Calibri"/>
                      </a:endParaRPr>
                    </a:p>
                  </a:txBody>
                  <a:tcPr marL="12700" marR="12700" marT="12700" marB="0" anchor="b"/>
                </a:tc>
              </a:tr>
              <a:tr h="370840">
                <a:tc>
                  <a:txBody>
                    <a:bodyPr/>
                    <a:lstStyle/>
                    <a:p>
                      <a:pPr algn="l" fontAlgn="b"/>
                      <a:r>
                        <a:rPr lang="en-US" sz="1200" b="0" i="0" u="none" strike="noStrike" dirty="0" smtClean="0">
                          <a:solidFill>
                            <a:srgbClr val="000000"/>
                          </a:solidFill>
                          <a:effectLst/>
                          <a:latin typeface="Calibri"/>
                        </a:rPr>
                        <a:t>1/3</a:t>
                      </a:r>
                      <a:endParaRPr lang="en-US" sz="1200" b="0" i="0" u="none" strike="noStrike" dirty="0">
                        <a:solidFill>
                          <a:srgbClr val="000000"/>
                        </a:solidFill>
                        <a:effectLst/>
                        <a:latin typeface="Calibri"/>
                      </a:endParaRPr>
                    </a:p>
                  </a:txBody>
                  <a:tcPr marL="12700" marR="12700" marT="12700" marB="0" anchor="b"/>
                </a:tc>
                <a:tc>
                  <a:txBody>
                    <a:bodyPr/>
                    <a:lstStyle/>
                    <a:p>
                      <a:pPr algn="l" fontAlgn="b"/>
                      <a:r>
                        <a:rPr lang="en-US" sz="1200" b="0" i="0" u="none" strike="noStrike">
                          <a:solidFill>
                            <a:srgbClr val="000000"/>
                          </a:solidFill>
                          <a:effectLst/>
                          <a:latin typeface="Calibri"/>
                        </a:rPr>
                        <a:t>Kimberly</a:t>
                      </a:r>
                    </a:p>
                  </a:txBody>
                  <a:tcPr marL="12700" marR="12700" marT="12700" marB="0" anchor="b"/>
                </a:tc>
                <a:tc>
                  <a:txBody>
                    <a:bodyPr/>
                    <a:lstStyle/>
                    <a:p>
                      <a:pPr algn="l" fontAlgn="b"/>
                      <a:r>
                        <a:rPr lang="en-US" sz="1200" b="0" i="0" u="none" strike="noStrike">
                          <a:solidFill>
                            <a:srgbClr val="000000"/>
                          </a:solidFill>
                          <a:effectLst/>
                          <a:latin typeface="Calibri"/>
                        </a:rPr>
                        <a:t>Rubin</a:t>
                      </a:r>
                    </a:p>
                  </a:txBody>
                  <a:tcPr marL="12700" marR="12700" marT="12700" marB="0" anchor="b"/>
                </a:tc>
                <a:tc>
                  <a:txBody>
                    <a:bodyPr/>
                    <a:lstStyle/>
                    <a:p>
                      <a:pPr algn="l" fontAlgn="b"/>
                      <a:r>
                        <a:rPr lang="en-US" sz="1200" b="0" i="0" u="none" strike="noStrike">
                          <a:solidFill>
                            <a:srgbClr val="000000"/>
                          </a:solidFill>
                          <a:effectLst/>
                          <a:latin typeface="Calibri"/>
                        </a:rPr>
                        <a:t>CA</a:t>
                      </a:r>
                    </a:p>
                  </a:txBody>
                  <a:tcPr marL="12700" marR="12700" marT="12700" marB="0" anchor="b"/>
                </a:tc>
                <a:tc>
                  <a:txBody>
                    <a:bodyPr/>
                    <a:lstStyle/>
                    <a:p>
                      <a:pPr algn="r" fontAlgn="b"/>
                      <a:r>
                        <a:rPr lang="en-US" sz="1200" b="0" i="0" u="none" strike="noStrike" dirty="0">
                          <a:solidFill>
                            <a:srgbClr val="000000"/>
                          </a:solidFill>
                          <a:effectLst/>
                          <a:latin typeface="Calibri"/>
                        </a:rPr>
                        <a:t> $19,669.18 </a:t>
                      </a:r>
                    </a:p>
                  </a:txBody>
                  <a:tcPr marL="12700" marR="12700" marT="12700" marB="0" anchor="b"/>
                </a:tc>
                <a:tc>
                  <a:txBody>
                    <a:bodyPr/>
                    <a:lstStyle/>
                    <a:p>
                      <a:pPr algn="r" fontAlgn="b"/>
                      <a:r>
                        <a:rPr lang="en-US" sz="1200" b="0" i="0" u="none" strike="noStrike" dirty="0">
                          <a:solidFill>
                            <a:srgbClr val="000000"/>
                          </a:solidFill>
                          <a:effectLst/>
                          <a:latin typeface="Calibri"/>
                        </a:rPr>
                        <a:t>37</a:t>
                      </a:r>
                    </a:p>
                  </a:txBody>
                  <a:tcPr marL="12700" marR="12700" marT="12700" marB="0" anchor="b"/>
                </a:tc>
                <a:tc>
                  <a:txBody>
                    <a:bodyPr/>
                    <a:lstStyle/>
                    <a:p>
                      <a:pPr algn="r" fontAlgn="b"/>
                      <a:r>
                        <a:rPr lang="en-US" sz="1200" b="0" i="0" u="none" strike="noStrike" dirty="0">
                          <a:solidFill>
                            <a:srgbClr val="000000"/>
                          </a:solidFill>
                          <a:effectLst/>
                          <a:latin typeface="Calibri"/>
                        </a:rPr>
                        <a:t>11/26/13</a:t>
                      </a:r>
                    </a:p>
                  </a:txBody>
                  <a:tcPr marL="12700" marR="12700" marT="12700" marB="0" anchor="b"/>
                </a:tc>
                <a:tc>
                  <a:txBody>
                    <a:bodyPr/>
                    <a:lstStyle/>
                    <a:p>
                      <a:pPr algn="r" fontAlgn="b"/>
                      <a:r>
                        <a:rPr lang="en-US" sz="1200" b="0" i="0" u="none" strike="noStrike" dirty="0">
                          <a:solidFill>
                            <a:srgbClr val="000000"/>
                          </a:solidFill>
                          <a:effectLst/>
                          <a:latin typeface="Calibri"/>
                        </a:rPr>
                        <a:t> $300.00 </a:t>
                      </a:r>
                    </a:p>
                  </a:txBody>
                  <a:tcPr marL="12700" marR="12700" marT="12700" marB="0" anchor="b"/>
                </a:tc>
                <a:tc gridSpan="3">
                  <a:txBody>
                    <a:bodyPr/>
                    <a:lstStyle/>
                    <a:p>
                      <a:pPr algn="l" fontAlgn="b"/>
                      <a:r>
                        <a:rPr lang="en-US" sz="1200" b="0" i="0" u="none" strike="noStrike" dirty="0">
                          <a:solidFill>
                            <a:srgbClr val="000000"/>
                          </a:solidFill>
                          <a:effectLst/>
                          <a:latin typeface="Calibri"/>
                        </a:rPr>
                        <a:t>Eventually may give </a:t>
                      </a:r>
                      <a:r>
                        <a:rPr lang="en-US" sz="1200" b="0" i="0" u="none" strike="noStrike" dirty="0" smtClean="0">
                          <a:solidFill>
                            <a:srgbClr val="000000"/>
                          </a:solidFill>
                          <a:effectLst/>
                          <a:latin typeface="Calibri"/>
                        </a:rPr>
                        <a:t> </a:t>
                      </a:r>
                      <a:r>
                        <a:rPr lang="en-US" sz="1200" b="0" i="0" u="none" strike="noStrike" dirty="0">
                          <a:solidFill>
                            <a:srgbClr val="000000"/>
                          </a:solidFill>
                          <a:effectLst/>
                          <a:latin typeface="Calibri"/>
                        </a:rPr>
                        <a:t>but suspect not at this time</a:t>
                      </a:r>
                    </a:p>
                  </a:txBody>
                  <a:tcPr marL="12700" marR="12700" marT="12700" marB="0" anchor="b"/>
                </a:tc>
                <a:tc hMerge="1">
                  <a:txBody>
                    <a:bodyPr/>
                    <a:lstStyle/>
                    <a:p>
                      <a:endParaRPr lang="en-US"/>
                    </a:p>
                  </a:txBody>
                  <a:tcPr/>
                </a:tc>
                <a:tc hMerge="1">
                  <a:txBody>
                    <a:bodyPr/>
                    <a:lstStyle/>
                    <a:p>
                      <a:endParaRPr lang="en-US"/>
                    </a:p>
                  </a:txBody>
                  <a:tcPr/>
                </a:tc>
              </a:tr>
              <a:tr h="370840">
                <a:tc>
                  <a:txBody>
                    <a:bodyPr/>
                    <a:lstStyle/>
                    <a:p>
                      <a:pPr algn="l" fontAlgn="b"/>
                      <a:r>
                        <a:rPr lang="en-US" sz="1200" b="0" i="0" u="none" strike="noStrike" dirty="0" smtClean="0">
                          <a:solidFill>
                            <a:srgbClr val="000000"/>
                          </a:solidFill>
                          <a:effectLst/>
                          <a:latin typeface="Calibri"/>
                        </a:rPr>
                        <a:t>1/0</a:t>
                      </a:r>
                      <a:endParaRPr lang="en-US" sz="1200" b="0" i="0" u="none" strike="noStrike" dirty="0">
                        <a:solidFill>
                          <a:srgbClr val="000000"/>
                        </a:solidFill>
                        <a:effectLst/>
                        <a:latin typeface="Calibri"/>
                      </a:endParaRPr>
                    </a:p>
                  </a:txBody>
                  <a:tcPr marL="12700" marR="12700" marT="12700" marB="0" anchor="b"/>
                </a:tc>
                <a:tc>
                  <a:txBody>
                    <a:bodyPr/>
                    <a:lstStyle/>
                    <a:p>
                      <a:pPr algn="l" fontAlgn="b"/>
                      <a:r>
                        <a:rPr lang="en-US" sz="1200" b="0" i="0" u="none" strike="noStrike">
                          <a:solidFill>
                            <a:srgbClr val="000000"/>
                          </a:solidFill>
                          <a:effectLst/>
                          <a:latin typeface="Calibri"/>
                        </a:rPr>
                        <a:t>Andrew</a:t>
                      </a:r>
                    </a:p>
                  </a:txBody>
                  <a:tcPr marL="12700" marR="12700" marT="12700" marB="0" anchor="b"/>
                </a:tc>
                <a:tc>
                  <a:txBody>
                    <a:bodyPr/>
                    <a:lstStyle/>
                    <a:p>
                      <a:pPr algn="l" fontAlgn="b"/>
                      <a:r>
                        <a:rPr lang="en-US" sz="1200" b="0" i="0" u="none" strike="noStrike">
                          <a:solidFill>
                            <a:srgbClr val="000000"/>
                          </a:solidFill>
                          <a:effectLst/>
                          <a:latin typeface="Calibri"/>
                        </a:rPr>
                        <a:t>Silverman</a:t>
                      </a:r>
                    </a:p>
                  </a:txBody>
                  <a:tcPr marL="12700" marR="12700" marT="12700" marB="0" anchor="b"/>
                </a:tc>
                <a:tc>
                  <a:txBody>
                    <a:bodyPr/>
                    <a:lstStyle/>
                    <a:p>
                      <a:pPr algn="l" fontAlgn="b"/>
                      <a:r>
                        <a:rPr lang="en-US" sz="1200" b="0" i="0" u="none" strike="noStrike">
                          <a:solidFill>
                            <a:srgbClr val="000000"/>
                          </a:solidFill>
                          <a:effectLst/>
                          <a:latin typeface="Calibri"/>
                        </a:rPr>
                        <a:t>CT</a:t>
                      </a:r>
                    </a:p>
                  </a:txBody>
                  <a:tcPr marL="12700" marR="12700" marT="12700" marB="0" anchor="b"/>
                </a:tc>
                <a:tc>
                  <a:txBody>
                    <a:bodyPr/>
                    <a:lstStyle/>
                    <a:p>
                      <a:pPr algn="r" fontAlgn="b"/>
                      <a:r>
                        <a:rPr lang="en-US" sz="1200" b="0" i="0" u="none" strike="noStrike">
                          <a:solidFill>
                            <a:srgbClr val="000000"/>
                          </a:solidFill>
                          <a:effectLst/>
                          <a:latin typeface="Calibri"/>
                        </a:rPr>
                        <a:t> $4,500.00 </a:t>
                      </a:r>
                    </a:p>
                  </a:txBody>
                  <a:tcPr marL="12700" marR="12700" marT="12700" marB="0" anchor="b"/>
                </a:tc>
                <a:tc>
                  <a:txBody>
                    <a:bodyPr/>
                    <a:lstStyle/>
                    <a:p>
                      <a:pPr algn="r" fontAlgn="b"/>
                      <a:r>
                        <a:rPr lang="en-US" sz="1200" b="0" i="0" u="none" strike="noStrike">
                          <a:solidFill>
                            <a:srgbClr val="000000"/>
                          </a:solidFill>
                          <a:effectLst/>
                          <a:latin typeface="Calibri"/>
                        </a:rPr>
                        <a:t>3</a:t>
                      </a:r>
                    </a:p>
                  </a:txBody>
                  <a:tcPr marL="12700" marR="12700" marT="12700" marB="0" anchor="b"/>
                </a:tc>
                <a:tc>
                  <a:txBody>
                    <a:bodyPr/>
                    <a:lstStyle/>
                    <a:p>
                      <a:pPr algn="r" fontAlgn="b"/>
                      <a:r>
                        <a:rPr lang="en-US" sz="1200" b="0" i="0" u="none" strike="noStrike">
                          <a:solidFill>
                            <a:srgbClr val="000000"/>
                          </a:solidFill>
                          <a:effectLst/>
                          <a:latin typeface="Calibri"/>
                        </a:rPr>
                        <a:t>3/15/13</a:t>
                      </a:r>
                    </a:p>
                  </a:txBody>
                  <a:tcPr marL="12700" marR="12700" marT="12700" marB="0" anchor="b"/>
                </a:tc>
                <a:tc>
                  <a:txBody>
                    <a:bodyPr/>
                    <a:lstStyle/>
                    <a:p>
                      <a:pPr algn="r" fontAlgn="b"/>
                      <a:r>
                        <a:rPr lang="en-US" sz="1200" b="0" i="0" u="none" strike="noStrike">
                          <a:solidFill>
                            <a:srgbClr val="000000"/>
                          </a:solidFill>
                          <a:effectLst/>
                          <a:latin typeface="Calibri"/>
                        </a:rPr>
                        <a:t> $1,500.00 </a:t>
                      </a:r>
                    </a:p>
                  </a:txBody>
                  <a:tcPr marL="12700" marR="12700" marT="12700" marB="0" anchor="b"/>
                </a:tc>
                <a:tc gridSpan="3">
                  <a:txBody>
                    <a:bodyPr/>
                    <a:lstStyle/>
                    <a:p>
                      <a:pPr algn="l" fontAlgn="b"/>
                      <a:r>
                        <a:rPr lang="en-US" sz="1200" b="0" i="0" u="none" strike="noStrike" dirty="0">
                          <a:solidFill>
                            <a:srgbClr val="000000"/>
                          </a:solidFill>
                          <a:effectLst/>
                          <a:latin typeface="Calibri"/>
                        </a:rPr>
                        <a:t>Alum, Kids going to computer camp.</a:t>
                      </a:r>
                    </a:p>
                  </a:txBody>
                  <a:tcPr marL="12700" marR="12700" marT="12700" marB="0" anchor="b"/>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566634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748973932"/>
              </p:ext>
            </p:extLst>
          </p:nvPr>
        </p:nvGraphicFramePr>
        <p:xfrm>
          <a:off x="457200" y="2010725"/>
          <a:ext cx="8234214" cy="4478418"/>
        </p:xfrm>
        <a:graphic>
          <a:graphicData uri="http://schemas.openxmlformats.org/drawingml/2006/table">
            <a:tbl>
              <a:tblPr firstRow="1" bandRow="1">
                <a:tableStyleId>{5C22544A-7EE6-4342-B048-85BDC9FD1C3A}</a:tableStyleId>
              </a:tblPr>
              <a:tblGrid>
                <a:gridCol w="748145"/>
                <a:gridCol w="748145"/>
                <a:gridCol w="748145"/>
                <a:gridCol w="748145"/>
                <a:gridCol w="748145"/>
                <a:gridCol w="748145"/>
                <a:gridCol w="748145"/>
                <a:gridCol w="748145"/>
                <a:gridCol w="1450109"/>
                <a:gridCol w="50800"/>
                <a:gridCol w="748145"/>
              </a:tblGrid>
              <a:tr h="706446">
                <a:tc>
                  <a:txBody>
                    <a:bodyPr/>
                    <a:lstStyle/>
                    <a:p>
                      <a:pPr algn="l" fontAlgn="b"/>
                      <a:r>
                        <a:rPr lang="en-US" sz="1200" b="1" i="0" u="none" strike="noStrike" dirty="0" smtClean="0">
                          <a:solidFill>
                            <a:srgbClr val="000000"/>
                          </a:solidFill>
                          <a:effectLst/>
                          <a:latin typeface="Calibri"/>
                        </a:rPr>
                        <a:t>P2G</a:t>
                      </a:r>
                      <a:endParaRPr lang="en-US" sz="1200" b="1" i="0" u="none" strike="noStrike" dirty="0">
                        <a:solidFill>
                          <a:srgbClr val="000000"/>
                        </a:solidFill>
                        <a:effectLst/>
                        <a:latin typeface="Calibri"/>
                      </a:endParaRPr>
                    </a:p>
                  </a:txBody>
                  <a:tcPr marL="12700" marR="12700" marT="12700" marB="0" anchor="b"/>
                </a:tc>
                <a:tc>
                  <a:txBody>
                    <a:bodyPr/>
                    <a:lstStyle/>
                    <a:p>
                      <a:pPr algn="l" fontAlgn="b"/>
                      <a:r>
                        <a:rPr lang="en-US" sz="1200" b="1" i="0" u="none" strike="noStrike" dirty="0">
                          <a:solidFill>
                            <a:srgbClr val="000000"/>
                          </a:solidFill>
                          <a:effectLst/>
                          <a:latin typeface="Calibri"/>
                        </a:rPr>
                        <a:t>First Name</a:t>
                      </a:r>
                    </a:p>
                  </a:txBody>
                  <a:tcPr marL="12700" marR="12700" marT="12700" marB="0" anchor="b"/>
                </a:tc>
                <a:tc>
                  <a:txBody>
                    <a:bodyPr/>
                    <a:lstStyle/>
                    <a:p>
                      <a:pPr algn="l" fontAlgn="b"/>
                      <a:r>
                        <a:rPr lang="en-US" sz="1200" b="1" i="0" u="none" strike="noStrike">
                          <a:solidFill>
                            <a:srgbClr val="000000"/>
                          </a:solidFill>
                          <a:effectLst/>
                          <a:latin typeface="Calibri"/>
                        </a:rPr>
                        <a:t>Last Name</a:t>
                      </a:r>
                    </a:p>
                  </a:txBody>
                  <a:tcPr marL="12700" marR="12700" marT="12700" marB="0" anchor="b"/>
                </a:tc>
                <a:tc>
                  <a:txBody>
                    <a:bodyPr/>
                    <a:lstStyle/>
                    <a:p>
                      <a:pPr algn="l" fontAlgn="b"/>
                      <a:endParaRPr lang="en-US" sz="1200" b="1" i="0" u="none" strike="noStrike" dirty="0">
                        <a:solidFill>
                          <a:srgbClr val="000000"/>
                        </a:solidFill>
                        <a:effectLst/>
                        <a:latin typeface="Calibri"/>
                      </a:endParaRPr>
                    </a:p>
                  </a:txBody>
                  <a:tcPr marL="12700" marR="12700" marT="12700" marB="0" anchor="b"/>
                </a:tc>
                <a:tc>
                  <a:txBody>
                    <a:bodyPr/>
                    <a:lstStyle/>
                    <a:p>
                      <a:pPr algn="l" fontAlgn="b"/>
                      <a:r>
                        <a:rPr lang="en-US" sz="1200" b="1" i="0" u="none" strike="noStrike" dirty="0">
                          <a:solidFill>
                            <a:srgbClr val="000000"/>
                          </a:solidFill>
                          <a:effectLst/>
                          <a:latin typeface="Calibri"/>
                        </a:rPr>
                        <a:t>All </a:t>
                      </a:r>
                      <a:r>
                        <a:rPr lang="en-US" sz="1200" b="1" i="0" u="none" strike="noStrike" dirty="0" smtClean="0">
                          <a:solidFill>
                            <a:srgbClr val="000000"/>
                          </a:solidFill>
                          <a:effectLst/>
                          <a:latin typeface="Calibri"/>
                        </a:rPr>
                        <a:t>Donation Amount</a:t>
                      </a:r>
                      <a:endParaRPr lang="en-US" sz="1200" b="1" i="0" u="none" strike="noStrike" dirty="0">
                        <a:solidFill>
                          <a:srgbClr val="000000"/>
                        </a:solidFill>
                        <a:effectLst/>
                        <a:latin typeface="Calibri"/>
                      </a:endParaRPr>
                    </a:p>
                  </a:txBody>
                  <a:tcPr marL="12700" marR="12700" marT="12700" marB="0" anchor="b"/>
                </a:tc>
                <a:tc>
                  <a:txBody>
                    <a:bodyPr/>
                    <a:lstStyle/>
                    <a:p>
                      <a:pPr algn="l" fontAlgn="b"/>
                      <a:r>
                        <a:rPr lang="en-US" sz="1200" b="1" i="0" u="none" strike="noStrike" dirty="0">
                          <a:solidFill>
                            <a:srgbClr val="000000"/>
                          </a:solidFill>
                          <a:effectLst/>
                          <a:latin typeface="Calibri"/>
                        </a:rPr>
                        <a:t>All </a:t>
                      </a:r>
                      <a:r>
                        <a:rPr lang="en-US" sz="1200" b="1" i="0" u="none" strike="noStrike" dirty="0" smtClean="0">
                          <a:solidFill>
                            <a:srgbClr val="000000"/>
                          </a:solidFill>
                          <a:effectLst/>
                          <a:latin typeface="Calibri"/>
                        </a:rPr>
                        <a:t>Donations Number</a:t>
                      </a:r>
                      <a:endParaRPr lang="en-US" sz="1200" b="1" i="0" u="none" strike="noStrike" dirty="0">
                        <a:solidFill>
                          <a:srgbClr val="000000"/>
                        </a:solidFill>
                        <a:effectLst/>
                        <a:latin typeface="Calibri"/>
                      </a:endParaRPr>
                    </a:p>
                  </a:txBody>
                  <a:tcPr marL="12700" marR="12700" marT="12700" marB="0" anchor="b"/>
                </a:tc>
                <a:tc>
                  <a:txBody>
                    <a:bodyPr/>
                    <a:lstStyle/>
                    <a:p>
                      <a:pPr algn="l" fontAlgn="b"/>
                      <a:r>
                        <a:rPr lang="en-US" sz="1200" b="1" i="0" u="none" strike="noStrike">
                          <a:solidFill>
                            <a:srgbClr val="000000"/>
                          </a:solidFill>
                          <a:effectLst/>
                          <a:latin typeface="Calibri"/>
                        </a:rPr>
                        <a:t>Last Donation Date</a:t>
                      </a:r>
                    </a:p>
                  </a:txBody>
                  <a:tcPr marL="12700" marR="12700" marT="12700" marB="0" anchor="b"/>
                </a:tc>
                <a:tc>
                  <a:txBody>
                    <a:bodyPr/>
                    <a:lstStyle/>
                    <a:p>
                      <a:pPr algn="l" fontAlgn="b"/>
                      <a:r>
                        <a:rPr lang="en-US" sz="1200" b="1" i="0" u="none" strike="noStrike">
                          <a:solidFill>
                            <a:srgbClr val="000000"/>
                          </a:solidFill>
                          <a:effectLst/>
                          <a:latin typeface="Calibri"/>
                        </a:rPr>
                        <a:t>Last Donation Amont</a:t>
                      </a:r>
                    </a:p>
                  </a:txBody>
                  <a:tcPr marL="12700" marR="12700" marT="12700" marB="0" anchor="b"/>
                </a:tc>
                <a:tc>
                  <a:txBody>
                    <a:bodyPr/>
                    <a:lstStyle/>
                    <a:p>
                      <a:pPr algn="l" fontAlgn="b"/>
                      <a:r>
                        <a:rPr lang="en-US" sz="1200" b="1" i="0" u="none" strike="noStrike">
                          <a:solidFill>
                            <a:srgbClr val="000000"/>
                          </a:solidFill>
                          <a:effectLst/>
                          <a:latin typeface="Calibri"/>
                        </a:rPr>
                        <a:t>Notes</a:t>
                      </a:r>
                    </a:p>
                  </a:txBody>
                  <a:tcPr marL="12700" marR="12700" marT="12700" marB="0" anchor="b"/>
                </a:tc>
                <a:tc>
                  <a:txBody>
                    <a:bodyPr/>
                    <a:lstStyle/>
                    <a:p>
                      <a:endParaRPr lang="en-US" dirty="0"/>
                    </a:p>
                  </a:txBody>
                  <a:tcPr marL="12700" marR="12700" marT="12700" marB="0" anchor="b"/>
                </a:tc>
                <a:tc>
                  <a:txBody>
                    <a:bodyPr/>
                    <a:lstStyle/>
                    <a:p>
                      <a:pPr algn="l" fontAlgn="b"/>
                      <a:endParaRPr lang="en-US" sz="1200" b="0" i="0" u="none" strike="noStrike">
                        <a:solidFill>
                          <a:srgbClr val="000000"/>
                        </a:solidFill>
                        <a:effectLst/>
                        <a:latin typeface="Calibri"/>
                      </a:endParaRPr>
                    </a:p>
                  </a:txBody>
                  <a:tcPr marL="12700" marR="12700" marT="12700" marB="0" anchor="b"/>
                </a:tc>
              </a:tr>
              <a:tr h="476291">
                <a:tc>
                  <a:txBody>
                    <a:bodyPr/>
                    <a:lstStyle/>
                    <a:p>
                      <a:pPr algn="l" fontAlgn="b"/>
                      <a:r>
                        <a:rPr lang="en-US" sz="1200" b="0" i="0" u="none" strike="noStrike" dirty="0" smtClean="0">
                          <a:solidFill>
                            <a:srgbClr val="000000"/>
                          </a:solidFill>
                          <a:effectLst/>
                          <a:latin typeface="Calibri"/>
                        </a:rPr>
                        <a:t>1/0</a:t>
                      </a:r>
                      <a:endParaRPr lang="en-US" sz="1200" b="0" i="0" u="none" strike="noStrike" dirty="0">
                        <a:solidFill>
                          <a:srgbClr val="000000"/>
                        </a:solidFill>
                        <a:effectLst/>
                        <a:latin typeface="Calibri"/>
                      </a:endParaRPr>
                    </a:p>
                  </a:txBody>
                  <a:tcPr marL="12700" marR="12700" marT="12700" marB="0" anchor="b"/>
                </a:tc>
                <a:tc>
                  <a:txBody>
                    <a:bodyPr/>
                    <a:lstStyle/>
                    <a:p>
                      <a:pPr algn="l" fontAlgn="b"/>
                      <a:r>
                        <a:rPr lang="en-US" sz="1200" b="0" i="0" u="none" strike="noStrike">
                          <a:solidFill>
                            <a:srgbClr val="000000"/>
                          </a:solidFill>
                          <a:effectLst/>
                          <a:latin typeface="Calibri"/>
                        </a:rPr>
                        <a:t>Lori</a:t>
                      </a:r>
                    </a:p>
                  </a:txBody>
                  <a:tcPr marL="12700" marR="12700" marT="12700" marB="0" anchor="b"/>
                </a:tc>
                <a:tc>
                  <a:txBody>
                    <a:bodyPr/>
                    <a:lstStyle/>
                    <a:p>
                      <a:pPr algn="l" fontAlgn="b"/>
                      <a:r>
                        <a:rPr lang="en-US" sz="1200" b="0" i="0" u="none" strike="noStrike">
                          <a:solidFill>
                            <a:srgbClr val="000000"/>
                          </a:solidFill>
                          <a:effectLst/>
                          <a:latin typeface="Calibri"/>
                        </a:rPr>
                        <a:t>Gold</a:t>
                      </a:r>
                    </a:p>
                  </a:txBody>
                  <a:tcPr marL="12700" marR="12700" marT="12700" marB="0" anchor="b"/>
                </a:tc>
                <a:tc>
                  <a:txBody>
                    <a:bodyPr/>
                    <a:lstStyle/>
                    <a:p>
                      <a:pPr algn="l" fontAlgn="b"/>
                      <a:r>
                        <a:rPr lang="en-US" sz="1200" b="0" i="0" u="none" strike="noStrike">
                          <a:solidFill>
                            <a:srgbClr val="000000"/>
                          </a:solidFill>
                          <a:effectLst/>
                          <a:latin typeface="Calibri"/>
                        </a:rPr>
                        <a:t>CA</a:t>
                      </a:r>
                    </a:p>
                  </a:txBody>
                  <a:tcPr marL="12700" marR="12700" marT="12700" marB="0" anchor="b"/>
                </a:tc>
                <a:tc>
                  <a:txBody>
                    <a:bodyPr/>
                    <a:lstStyle/>
                    <a:p>
                      <a:pPr algn="r" fontAlgn="b"/>
                      <a:r>
                        <a:rPr lang="en-US" sz="1200" b="0" i="0" u="none" strike="noStrike">
                          <a:solidFill>
                            <a:srgbClr val="000000"/>
                          </a:solidFill>
                          <a:effectLst/>
                          <a:latin typeface="Calibri"/>
                        </a:rPr>
                        <a:t> $17,000.00 </a:t>
                      </a:r>
                    </a:p>
                  </a:txBody>
                  <a:tcPr marL="12700" marR="12700" marT="12700" marB="0" anchor="b"/>
                </a:tc>
                <a:tc>
                  <a:txBody>
                    <a:bodyPr/>
                    <a:lstStyle/>
                    <a:p>
                      <a:pPr algn="r" fontAlgn="b"/>
                      <a:r>
                        <a:rPr lang="en-US" sz="1200" b="0" i="0" u="none" strike="noStrike">
                          <a:solidFill>
                            <a:srgbClr val="000000"/>
                          </a:solidFill>
                          <a:effectLst/>
                          <a:latin typeface="Calibri"/>
                        </a:rPr>
                        <a:t>13</a:t>
                      </a:r>
                    </a:p>
                  </a:txBody>
                  <a:tcPr marL="12700" marR="12700" marT="12700" marB="0" anchor="b"/>
                </a:tc>
                <a:tc>
                  <a:txBody>
                    <a:bodyPr/>
                    <a:lstStyle/>
                    <a:p>
                      <a:pPr algn="r" fontAlgn="b"/>
                      <a:r>
                        <a:rPr lang="en-US" sz="1200" b="0" i="0" u="none" strike="noStrike">
                          <a:solidFill>
                            <a:srgbClr val="000000"/>
                          </a:solidFill>
                          <a:effectLst/>
                          <a:latin typeface="Calibri"/>
                        </a:rPr>
                        <a:t>1/7/14</a:t>
                      </a:r>
                    </a:p>
                  </a:txBody>
                  <a:tcPr marL="12700" marR="12700" marT="12700" marB="0" anchor="b"/>
                </a:tc>
                <a:tc>
                  <a:txBody>
                    <a:bodyPr/>
                    <a:lstStyle/>
                    <a:p>
                      <a:pPr algn="r" fontAlgn="b"/>
                      <a:r>
                        <a:rPr lang="en-US" sz="1200" b="0" i="0" u="none" strike="noStrike">
                          <a:solidFill>
                            <a:srgbClr val="000000"/>
                          </a:solidFill>
                          <a:effectLst/>
                          <a:latin typeface="Calibri"/>
                        </a:rPr>
                        <a:t> $4,500.00 </a:t>
                      </a:r>
                    </a:p>
                  </a:txBody>
                  <a:tcPr marL="12700" marR="12700" marT="12700" marB="0" anchor="b"/>
                </a:tc>
                <a:tc gridSpan="3">
                  <a:txBody>
                    <a:bodyPr/>
                    <a:lstStyle/>
                    <a:p>
                      <a:pPr algn="l" fontAlgn="b"/>
                      <a:r>
                        <a:rPr lang="en-US" sz="1200" b="0" i="0" u="none" strike="noStrike" dirty="0" smtClean="0">
                          <a:solidFill>
                            <a:srgbClr val="000000"/>
                          </a:solidFill>
                          <a:effectLst/>
                          <a:latin typeface="Calibri"/>
                        </a:rPr>
                        <a:t>Already </a:t>
                      </a:r>
                      <a:r>
                        <a:rPr lang="en-US" sz="1200" b="0" i="0" u="none" strike="noStrike" dirty="0">
                          <a:solidFill>
                            <a:srgbClr val="000000"/>
                          </a:solidFill>
                          <a:effectLst/>
                          <a:latin typeface="Calibri"/>
                        </a:rPr>
                        <a:t>paying for Basket ball court</a:t>
                      </a:r>
                    </a:p>
                  </a:txBody>
                  <a:tcPr marL="12700" marR="12700" marT="12700" marB="0" anchor="b"/>
                </a:tc>
                <a:tc hMerge="1">
                  <a:txBody>
                    <a:bodyPr/>
                    <a:lstStyle/>
                    <a:p>
                      <a:endParaRPr lang="en-US"/>
                    </a:p>
                  </a:txBody>
                  <a:tcPr/>
                </a:tc>
                <a:tc hMerge="1">
                  <a:txBody>
                    <a:bodyPr/>
                    <a:lstStyle/>
                    <a:p>
                      <a:endParaRPr lang="en-US"/>
                    </a:p>
                  </a:txBody>
                  <a:tcPr/>
                </a:tc>
              </a:tr>
              <a:tr h="466702">
                <a:tc>
                  <a:txBody>
                    <a:bodyPr/>
                    <a:lstStyle/>
                    <a:p>
                      <a:pPr algn="l" fontAlgn="b"/>
                      <a:r>
                        <a:rPr lang="en-US" sz="1200" b="0" i="0" u="none" strike="noStrike" dirty="0" smtClean="0">
                          <a:solidFill>
                            <a:srgbClr val="000000"/>
                          </a:solidFill>
                          <a:effectLst/>
                          <a:latin typeface="Calibri"/>
                        </a:rPr>
                        <a:t>1/1</a:t>
                      </a:r>
                      <a:endParaRPr lang="en-US" sz="1200" b="0" i="0" u="none" strike="noStrike" dirty="0">
                        <a:solidFill>
                          <a:srgbClr val="000000"/>
                        </a:solidFill>
                        <a:effectLst/>
                        <a:latin typeface="Calibri"/>
                      </a:endParaRPr>
                    </a:p>
                  </a:txBody>
                  <a:tcPr marL="12700" marR="12700" marT="12700" marB="0" anchor="b"/>
                </a:tc>
                <a:tc>
                  <a:txBody>
                    <a:bodyPr/>
                    <a:lstStyle/>
                    <a:p>
                      <a:pPr algn="l" fontAlgn="b"/>
                      <a:r>
                        <a:rPr lang="en-US" sz="1200" b="0" i="0" u="none" strike="noStrike">
                          <a:solidFill>
                            <a:srgbClr val="000000"/>
                          </a:solidFill>
                          <a:effectLst/>
                          <a:latin typeface="Calibri"/>
                        </a:rPr>
                        <a:t>John</a:t>
                      </a:r>
                    </a:p>
                  </a:txBody>
                  <a:tcPr marL="12700" marR="12700" marT="12700" marB="0" anchor="b"/>
                </a:tc>
                <a:tc>
                  <a:txBody>
                    <a:bodyPr/>
                    <a:lstStyle/>
                    <a:p>
                      <a:pPr algn="l" fontAlgn="b"/>
                      <a:r>
                        <a:rPr lang="en-US" sz="1200" b="0" i="0" u="none" strike="noStrike">
                          <a:solidFill>
                            <a:srgbClr val="000000"/>
                          </a:solidFill>
                          <a:effectLst/>
                          <a:latin typeface="Calibri"/>
                        </a:rPr>
                        <a:t>Goldman</a:t>
                      </a:r>
                    </a:p>
                  </a:txBody>
                  <a:tcPr marL="12700" marR="12700" marT="12700" marB="0" anchor="b"/>
                </a:tc>
                <a:tc>
                  <a:txBody>
                    <a:bodyPr/>
                    <a:lstStyle/>
                    <a:p>
                      <a:pPr algn="l" fontAlgn="b"/>
                      <a:r>
                        <a:rPr lang="en-US" sz="1200" b="0" i="0" u="none" strike="noStrike">
                          <a:solidFill>
                            <a:srgbClr val="000000"/>
                          </a:solidFill>
                          <a:effectLst/>
                          <a:latin typeface="Calibri"/>
                        </a:rPr>
                        <a:t>CT</a:t>
                      </a:r>
                    </a:p>
                  </a:txBody>
                  <a:tcPr marL="12700" marR="12700" marT="12700" marB="0" anchor="b"/>
                </a:tc>
                <a:tc>
                  <a:txBody>
                    <a:bodyPr/>
                    <a:lstStyle/>
                    <a:p>
                      <a:pPr algn="r" fontAlgn="b"/>
                      <a:r>
                        <a:rPr lang="en-US" sz="1200" b="0" i="0" u="none" strike="noStrike">
                          <a:solidFill>
                            <a:srgbClr val="000000"/>
                          </a:solidFill>
                          <a:effectLst/>
                          <a:latin typeface="Calibri"/>
                        </a:rPr>
                        <a:t> $480.00 </a:t>
                      </a:r>
                    </a:p>
                  </a:txBody>
                  <a:tcPr marL="12700" marR="12700" marT="12700" marB="0" anchor="b"/>
                </a:tc>
                <a:tc>
                  <a:txBody>
                    <a:bodyPr/>
                    <a:lstStyle/>
                    <a:p>
                      <a:pPr algn="r" fontAlgn="b"/>
                      <a:r>
                        <a:rPr lang="en-US" sz="1200" b="0" i="0" u="none" strike="noStrike">
                          <a:solidFill>
                            <a:srgbClr val="000000"/>
                          </a:solidFill>
                          <a:effectLst/>
                          <a:latin typeface="Calibri"/>
                        </a:rPr>
                        <a:t>20</a:t>
                      </a:r>
                    </a:p>
                  </a:txBody>
                  <a:tcPr marL="12700" marR="12700" marT="12700" marB="0" anchor="b"/>
                </a:tc>
                <a:tc>
                  <a:txBody>
                    <a:bodyPr/>
                    <a:lstStyle/>
                    <a:p>
                      <a:pPr algn="r" fontAlgn="b"/>
                      <a:r>
                        <a:rPr lang="en-US" sz="1200" b="0" i="0" u="none" strike="noStrike">
                          <a:solidFill>
                            <a:srgbClr val="000000"/>
                          </a:solidFill>
                          <a:effectLst/>
                          <a:latin typeface="Calibri"/>
                        </a:rPr>
                        <a:t>1/15/14</a:t>
                      </a:r>
                    </a:p>
                  </a:txBody>
                  <a:tcPr marL="12700" marR="12700" marT="12700" marB="0" anchor="b"/>
                </a:tc>
                <a:tc>
                  <a:txBody>
                    <a:bodyPr/>
                    <a:lstStyle/>
                    <a:p>
                      <a:pPr algn="r" fontAlgn="b"/>
                      <a:r>
                        <a:rPr lang="en-US" sz="1200" b="0" i="0" u="none" strike="noStrike">
                          <a:solidFill>
                            <a:srgbClr val="000000"/>
                          </a:solidFill>
                          <a:effectLst/>
                          <a:latin typeface="Calibri"/>
                        </a:rPr>
                        <a:t> $10.00 </a:t>
                      </a:r>
                    </a:p>
                  </a:txBody>
                  <a:tcPr marL="12700" marR="12700" marT="12700" marB="0" anchor="b"/>
                </a:tc>
                <a:tc gridSpan="2">
                  <a:txBody>
                    <a:bodyPr/>
                    <a:lstStyle/>
                    <a:p>
                      <a:pPr algn="l" fontAlgn="b"/>
                      <a:r>
                        <a:rPr lang="en-US" sz="1200" b="0" i="0" u="none" strike="noStrike" dirty="0">
                          <a:solidFill>
                            <a:srgbClr val="000000"/>
                          </a:solidFill>
                          <a:effectLst/>
                          <a:latin typeface="Calibri"/>
                        </a:rPr>
                        <a:t>Need to know more</a:t>
                      </a:r>
                    </a:p>
                  </a:txBody>
                  <a:tcPr marL="12700" marR="12700" marT="12700" marB="0" anchor="b"/>
                </a:tc>
                <a:tc hMerge="1">
                  <a:txBody>
                    <a:bodyPr/>
                    <a:lstStyle/>
                    <a:p>
                      <a:endParaRPr lang="en-US" dirty="0"/>
                    </a:p>
                  </a:txBody>
                  <a:tcPr marL="12700" marR="12700" marT="12700" marB="0" anchor="b"/>
                </a:tc>
                <a:tc>
                  <a:txBody>
                    <a:bodyPr/>
                    <a:lstStyle/>
                    <a:p>
                      <a:pPr algn="l" fontAlgn="b"/>
                      <a:endParaRPr lang="en-US" sz="1200" b="0" i="0" u="none" strike="noStrike">
                        <a:solidFill>
                          <a:srgbClr val="000000"/>
                        </a:solidFill>
                        <a:effectLst/>
                        <a:latin typeface="Calibri"/>
                      </a:endParaRPr>
                    </a:p>
                  </a:txBody>
                  <a:tcPr marL="12700" marR="12700" marT="12700" marB="0" anchor="b"/>
                </a:tc>
              </a:tr>
              <a:tr h="476291">
                <a:tc>
                  <a:txBody>
                    <a:bodyPr/>
                    <a:lstStyle/>
                    <a:p>
                      <a:pPr algn="l" fontAlgn="b"/>
                      <a:r>
                        <a:rPr lang="en-US" sz="1200" b="0" i="0" u="none" strike="noStrike" dirty="0" smtClean="0">
                          <a:solidFill>
                            <a:srgbClr val="000000"/>
                          </a:solidFill>
                          <a:effectLst/>
                          <a:latin typeface="Calibri"/>
                        </a:rPr>
                        <a:t>1/1</a:t>
                      </a:r>
                      <a:endParaRPr lang="en-US" sz="1200" b="0" i="0" u="none" strike="noStrike" dirty="0">
                        <a:solidFill>
                          <a:srgbClr val="000000"/>
                        </a:solidFill>
                        <a:effectLst/>
                        <a:latin typeface="Calibri"/>
                      </a:endParaRPr>
                    </a:p>
                  </a:txBody>
                  <a:tcPr marL="12700" marR="12700" marT="12700" marB="0" anchor="b"/>
                </a:tc>
                <a:tc>
                  <a:txBody>
                    <a:bodyPr/>
                    <a:lstStyle/>
                    <a:p>
                      <a:pPr algn="l" fontAlgn="b"/>
                      <a:r>
                        <a:rPr lang="en-US" sz="1200" b="0" i="0" u="none" strike="noStrike">
                          <a:solidFill>
                            <a:srgbClr val="000000"/>
                          </a:solidFill>
                          <a:effectLst/>
                          <a:latin typeface="Calibri"/>
                        </a:rPr>
                        <a:t>Karen</a:t>
                      </a:r>
                    </a:p>
                  </a:txBody>
                  <a:tcPr marL="12700" marR="12700" marT="12700" marB="0" anchor="b"/>
                </a:tc>
                <a:tc>
                  <a:txBody>
                    <a:bodyPr/>
                    <a:lstStyle/>
                    <a:p>
                      <a:pPr algn="l" fontAlgn="b"/>
                      <a:r>
                        <a:rPr lang="en-US" sz="1200" b="0" i="0" u="none" strike="noStrike">
                          <a:solidFill>
                            <a:srgbClr val="000000"/>
                          </a:solidFill>
                          <a:effectLst/>
                          <a:latin typeface="Calibri"/>
                        </a:rPr>
                        <a:t>Davis</a:t>
                      </a:r>
                    </a:p>
                  </a:txBody>
                  <a:tcPr marL="12700" marR="12700" marT="12700" marB="0" anchor="b"/>
                </a:tc>
                <a:tc>
                  <a:txBody>
                    <a:bodyPr/>
                    <a:lstStyle/>
                    <a:p>
                      <a:pPr algn="l" fontAlgn="b"/>
                      <a:r>
                        <a:rPr lang="en-US" sz="1200" b="0" i="0" u="none" strike="noStrike">
                          <a:solidFill>
                            <a:srgbClr val="000000"/>
                          </a:solidFill>
                          <a:effectLst/>
                          <a:latin typeface="Calibri"/>
                        </a:rPr>
                        <a:t>CT</a:t>
                      </a:r>
                    </a:p>
                  </a:txBody>
                  <a:tcPr marL="12700" marR="12700" marT="12700" marB="0" anchor="b"/>
                </a:tc>
                <a:tc>
                  <a:txBody>
                    <a:bodyPr/>
                    <a:lstStyle/>
                    <a:p>
                      <a:pPr algn="r" fontAlgn="b"/>
                      <a:r>
                        <a:rPr lang="en-US" sz="1200" b="0" i="0" u="none" strike="noStrike">
                          <a:solidFill>
                            <a:srgbClr val="000000"/>
                          </a:solidFill>
                          <a:effectLst/>
                          <a:latin typeface="Calibri"/>
                        </a:rPr>
                        <a:t> $1,270.00 </a:t>
                      </a:r>
                    </a:p>
                  </a:txBody>
                  <a:tcPr marL="12700" marR="12700" marT="12700" marB="0" anchor="b"/>
                </a:tc>
                <a:tc>
                  <a:txBody>
                    <a:bodyPr/>
                    <a:lstStyle/>
                    <a:p>
                      <a:pPr algn="r" fontAlgn="b"/>
                      <a:r>
                        <a:rPr lang="en-US" sz="1200" b="0" i="0" u="none" strike="noStrike">
                          <a:solidFill>
                            <a:srgbClr val="000000"/>
                          </a:solidFill>
                          <a:effectLst/>
                          <a:latin typeface="Calibri"/>
                        </a:rPr>
                        <a:t>2</a:t>
                      </a:r>
                    </a:p>
                  </a:txBody>
                  <a:tcPr marL="12700" marR="12700" marT="12700" marB="0" anchor="b"/>
                </a:tc>
                <a:tc>
                  <a:txBody>
                    <a:bodyPr/>
                    <a:lstStyle/>
                    <a:p>
                      <a:pPr algn="r" fontAlgn="b"/>
                      <a:r>
                        <a:rPr lang="en-US" sz="1200" b="0" i="0" u="none" strike="noStrike">
                          <a:solidFill>
                            <a:srgbClr val="000000"/>
                          </a:solidFill>
                          <a:effectLst/>
                          <a:latin typeface="Calibri"/>
                        </a:rPr>
                        <a:t>12/31/13</a:t>
                      </a:r>
                    </a:p>
                  </a:txBody>
                  <a:tcPr marL="12700" marR="12700" marT="12700" marB="0" anchor="b"/>
                </a:tc>
                <a:tc>
                  <a:txBody>
                    <a:bodyPr/>
                    <a:lstStyle/>
                    <a:p>
                      <a:pPr algn="r" fontAlgn="b"/>
                      <a:r>
                        <a:rPr lang="en-US" sz="1200" b="0" i="0" u="none" strike="noStrike">
                          <a:solidFill>
                            <a:srgbClr val="000000"/>
                          </a:solidFill>
                          <a:effectLst/>
                          <a:latin typeface="Calibri"/>
                        </a:rPr>
                        <a:t> $1,000.00 </a:t>
                      </a:r>
                    </a:p>
                  </a:txBody>
                  <a:tcPr marL="12700" marR="12700" marT="12700" marB="0" anchor="b"/>
                </a:tc>
                <a:tc gridSpan="2">
                  <a:txBody>
                    <a:bodyPr/>
                    <a:lstStyle/>
                    <a:p>
                      <a:pPr algn="l" fontAlgn="b"/>
                      <a:r>
                        <a:rPr lang="en-US" sz="1200" b="0" i="0" u="none" strike="noStrike" dirty="0">
                          <a:solidFill>
                            <a:srgbClr val="000000"/>
                          </a:solidFill>
                          <a:effectLst/>
                          <a:latin typeface="Calibri"/>
                        </a:rPr>
                        <a:t>Parent of Camper with Special needs</a:t>
                      </a:r>
                    </a:p>
                  </a:txBody>
                  <a:tcPr marL="12700" marR="12700" marT="12700" marB="0" anchor="b"/>
                </a:tc>
                <a:tc hMerge="1">
                  <a:txBody>
                    <a:bodyPr/>
                    <a:lstStyle/>
                    <a:p>
                      <a:endParaRPr lang="en-US"/>
                    </a:p>
                  </a:txBody>
                  <a:tcPr marL="12700" marR="12700" marT="12700" marB="0" anchor="b"/>
                </a:tc>
                <a:tc>
                  <a:txBody>
                    <a:bodyPr/>
                    <a:lstStyle/>
                    <a:p>
                      <a:pPr algn="l" fontAlgn="b"/>
                      <a:endParaRPr lang="en-US" sz="1200" b="0" i="0" u="none" strike="noStrike">
                        <a:solidFill>
                          <a:srgbClr val="000000"/>
                        </a:solidFill>
                        <a:effectLst/>
                        <a:latin typeface="Calibri"/>
                      </a:endParaRPr>
                    </a:p>
                  </a:txBody>
                  <a:tcPr marL="12700" marR="12700" marT="12700" marB="0" anchor="b"/>
                </a:tc>
              </a:tr>
              <a:tr h="466702">
                <a:tc>
                  <a:txBody>
                    <a:bodyPr/>
                    <a:lstStyle/>
                    <a:p>
                      <a:pPr algn="l" fontAlgn="b"/>
                      <a:r>
                        <a:rPr lang="en-US" sz="1200" b="0" i="0" u="none" strike="noStrike" dirty="0" smtClean="0">
                          <a:solidFill>
                            <a:srgbClr val="000000"/>
                          </a:solidFill>
                          <a:effectLst/>
                          <a:latin typeface="Calibri"/>
                        </a:rPr>
                        <a:t>1/2</a:t>
                      </a:r>
                      <a:endParaRPr lang="en-US" sz="1200" b="0" i="0" u="none" strike="noStrike" dirty="0">
                        <a:solidFill>
                          <a:srgbClr val="000000"/>
                        </a:solidFill>
                        <a:effectLst/>
                        <a:latin typeface="Calibri"/>
                      </a:endParaRPr>
                    </a:p>
                  </a:txBody>
                  <a:tcPr marL="12700" marR="12700" marT="12700" marB="0" anchor="b"/>
                </a:tc>
                <a:tc>
                  <a:txBody>
                    <a:bodyPr/>
                    <a:lstStyle/>
                    <a:p>
                      <a:pPr algn="l" fontAlgn="b"/>
                      <a:r>
                        <a:rPr lang="en-US" sz="1200" b="0" i="0" u="none" strike="noStrike">
                          <a:solidFill>
                            <a:srgbClr val="000000"/>
                          </a:solidFill>
                          <a:effectLst/>
                          <a:latin typeface="Calibri"/>
                        </a:rPr>
                        <a:t>Diane</a:t>
                      </a:r>
                    </a:p>
                  </a:txBody>
                  <a:tcPr marL="12700" marR="12700" marT="12700" marB="0" anchor="b"/>
                </a:tc>
                <a:tc>
                  <a:txBody>
                    <a:bodyPr/>
                    <a:lstStyle/>
                    <a:p>
                      <a:pPr algn="l" fontAlgn="b"/>
                      <a:r>
                        <a:rPr lang="en-US" sz="1200" b="0" i="0" u="none" strike="noStrike">
                          <a:solidFill>
                            <a:srgbClr val="000000"/>
                          </a:solidFill>
                          <a:effectLst/>
                          <a:latin typeface="Calibri"/>
                        </a:rPr>
                        <a:t>Auckman</a:t>
                      </a:r>
                    </a:p>
                  </a:txBody>
                  <a:tcPr marL="12700" marR="12700" marT="12700" marB="0" anchor="b"/>
                </a:tc>
                <a:tc>
                  <a:txBody>
                    <a:bodyPr/>
                    <a:lstStyle/>
                    <a:p>
                      <a:pPr algn="l" fontAlgn="b"/>
                      <a:r>
                        <a:rPr lang="en-US" sz="1200" b="0" i="0" u="none" strike="noStrike">
                          <a:solidFill>
                            <a:srgbClr val="000000"/>
                          </a:solidFill>
                          <a:effectLst/>
                          <a:latin typeface="Calibri"/>
                        </a:rPr>
                        <a:t>WA</a:t>
                      </a:r>
                    </a:p>
                  </a:txBody>
                  <a:tcPr marL="12700" marR="12700" marT="12700" marB="0" anchor="b"/>
                </a:tc>
                <a:tc>
                  <a:txBody>
                    <a:bodyPr/>
                    <a:lstStyle/>
                    <a:p>
                      <a:pPr algn="r" fontAlgn="b"/>
                      <a:r>
                        <a:rPr lang="en-US" sz="1200" b="0" i="0" u="none" strike="noStrike">
                          <a:solidFill>
                            <a:srgbClr val="000000"/>
                          </a:solidFill>
                          <a:effectLst/>
                          <a:latin typeface="Calibri"/>
                        </a:rPr>
                        <a:t> $6,431.54 </a:t>
                      </a:r>
                    </a:p>
                  </a:txBody>
                  <a:tcPr marL="12700" marR="12700" marT="12700" marB="0" anchor="b"/>
                </a:tc>
                <a:tc>
                  <a:txBody>
                    <a:bodyPr/>
                    <a:lstStyle/>
                    <a:p>
                      <a:pPr algn="r" fontAlgn="b"/>
                      <a:r>
                        <a:rPr lang="en-US" sz="1200" b="0" i="0" u="none" strike="noStrike">
                          <a:solidFill>
                            <a:srgbClr val="000000"/>
                          </a:solidFill>
                          <a:effectLst/>
                          <a:latin typeface="Calibri"/>
                        </a:rPr>
                        <a:t>10</a:t>
                      </a:r>
                    </a:p>
                  </a:txBody>
                  <a:tcPr marL="12700" marR="12700" marT="12700" marB="0" anchor="b"/>
                </a:tc>
                <a:tc>
                  <a:txBody>
                    <a:bodyPr/>
                    <a:lstStyle/>
                    <a:p>
                      <a:pPr algn="r" fontAlgn="b"/>
                      <a:r>
                        <a:rPr lang="en-US" sz="1200" b="0" i="0" u="none" strike="noStrike">
                          <a:solidFill>
                            <a:srgbClr val="000000"/>
                          </a:solidFill>
                          <a:effectLst/>
                          <a:latin typeface="Calibri"/>
                        </a:rPr>
                        <a:t>12/31/13</a:t>
                      </a:r>
                    </a:p>
                  </a:txBody>
                  <a:tcPr marL="12700" marR="12700" marT="12700" marB="0" anchor="b"/>
                </a:tc>
                <a:tc>
                  <a:txBody>
                    <a:bodyPr/>
                    <a:lstStyle/>
                    <a:p>
                      <a:pPr algn="r" fontAlgn="b"/>
                      <a:r>
                        <a:rPr lang="en-US" sz="1200" b="0" i="0" u="none" strike="noStrike">
                          <a:solidFill>
                            <a:srgbClr val="000000"/>
                          </a:solidFill>
                          <a:effectLst/>
                          <a:latin typeface="Calibri"/>
                        </a:rPr>
                        <a:t> $1,000.00 </a:t>
                      </a:r>
                    </a:p>
                  </a:txBody>
                  <a:tcPr marL="12700" marR="12700" marT="12700" marB="0" anchor="b"/>
                </a:tc>
                <a:tc gridSpan="2">
                  <a:txBody>
                    <a:bodyPr/>
                    <a:lstStyle/>
                    <a:p>
                      <a:pPr algn="l" fontAlgn="b"/>
                      <a:r>
                        <a:rPr lang="en-US" sz="1200" b="0" i="0" u="none" strike="noStrike">
                          <a:solidFill>
                            <a:srgbClr val="000000"/>
                          </a:solidFill>
                          <a:effectLst/>
                          <a:latin typeface="Calibri"/>
                        </a:rPr>
                        <a:t>Past Camp Doctor</a:t>
                      </a:r>
                    </a:p>
                  </a:txBody>
                  <a:tcPr marL="12700" marR="12700" marT="12700" marB="0" anchor="b"/>
                </a:tc>
                <a:tc hMerge="1">
                  <a:txBody>
                    <a:bodyPr/>
                    <a:lstStyle/>
                    <a:p>
                      <a:endParaRPr lang="en-US"/>
                    </a:p>
                  </a:txBody>
                  <a:tcPr marL="12700" marR="12700" marT="12700" marB="0" anchor="b"/>
                </a:tc>
                <a:tc>
                  <a:txBody>
                    <a:bodyPr/>
                    <a:lstStyle/>
                    <a:p>
                      <a:pPr algn="l" fontAlgn="b"/>
                      <a:endParaRPr lang="en-US" sz="1200" b="0" i="0" u="none" strike="noStrike">
                        <a:solidFill>
                          <a:srgbClr val="000000"/>
                        </a:solidFill>
                        <a:effectLst/>
                        <a:latin typeface="Calibri"/>
                      </a:endParaRPr>
                    </a:p>
                  </a:txBody>
                  <a:tcPr marL="12700" marR="12700" marT="12700" marB="0" anchor="b"/>
                </a:tc>
              </a:tr>
              <a:tr h="466702">
                <a:tc>
                  <a:txBody>
                    <a:bodyPr/>
                    <a:lstStyle/>
                    <a:p>
                      <a:pPr algn="l" fontAlgn="b"/>
                      <a:r>
                        <a:rPr lang="en-US" sz="1200" b="0" i="0" u="none" strike="noStrike" dirty="0" smtClean="0">
                          <a:solidFill>
                            <a:srgbClr val="000000"/>
                          </a:solidFill>
                          <a:effectLst/>
                          <a:latin typeface="Calibri"/>
                        </a:rPr>
                        <a:t>1/1</a:t>
                      </a:r>
                      <a:endParaRPr lang="en-US" sz="1200" b="0" i="0" u="none" strike="noStrike" dirty="0">
                        <a:solidFill>
                          <a:srgbClr val="000000"/>
                        </a:solidFill>
                        <a:effectLst/>
                        <a:latin typeface="Calibri"/>
                      </a:endParaRPr>
                    </a:p>
                  </a:txBody>
                  <a:tcPr marL="12700" marR="12700" marT="12700" marB="0" anchor="b"/>
                </a:tc>
                <a:tc>
                  <a:txBody>
                    <a:bodyPr/>
                    <a:lstStyle/>
                    <a:p>
                      <a:pPr algn="l" fontAlgn="b"/>
                      <a:r>
                        <a:rPr lang="en-US" sz="1200" b="0" i="0" u="none" strike="noStrike">
                          <a:solidFill>
                            <a:srgbClr val="000000"/>
                          </a:solidFill>
                          <a:effectLst/>
                          <a:latin typeface="Calibri"/>
                        </a:rPr>
                        <a:t>Neil</a:t>
                      </a:r>
                    </a:p>
                  </a:txBody>
                  <a:tcPr marL="12700" marR="12700" marT="12700" marB="0" anchor="b"/>
                </a:tc>
                <a:tc>
                  <a:txBody>
                    <a:bodyPr/>
                    <a:lstStyle/>
                    <a:p>
                      <a:pPr algn="l" fontAlgn="b"/>
                      <a:r>
                        <a:rPr lang="en-US" sz="1200" b="0" i="0" u="none" strike="noStrike">
                          <a:solidFill>
                            <a:srgbClr val="000000"/>
                          </a:solidFill>
                          <a:effectLst/>
                          <a:latin typeface="Calibri"/>
                        </a:rPr>
                        <a:t>Ness</a:t>
                      </a:r>
                    </a:p>
                  </a:txBody>
                  <a:tcPr marL="12700" marR="12700" marT="12700" marB="0" anchor="b"/>
                </a:tc>
                <a:tc>
                  <a:txBody>
                    <a:bodyPr/>
                    <a:lstStyle/>
                    <a:p>
                      <a:pPr algn="l" fontAlgn="b"/>
                      <a:r>
                        <a:rPr lang="en-US" sz="1200" b="0" i="0" u="none" strike="noStrike">
                          <a:solidFill>
                            <a:srgbClr val="000000"/>
                          </a:solidFill>
                          <a:effectLst/>
                          <a:latin typeface="Calibri"/>
                        </a:rPr>
                        <a:t>CA</a:t>
                      </a:r>
                    </a:p>
                  </a:txBody>
                  <a:tcPr marL="12700" marR="12700" marT="12700" marB="0" anchor="b"/>
                </a:tc>
                <a:tc>
                  <a:txBody>
                    <a:bodyPr/>
                    <a:lstStyle/>
                    <a:p>
                      <a:pPr algn="r" fontAlgn="b"/>
                      <a:r>
                        <a:rPr lang="en-US" sz="1200" b="0" i="0" u="none" strike="noStrike">
                          <a:solidFill>
                            <a:srgbClr val="000000"/>
                          </a:solidFill>
                          <a:effectLst/>
                          <a:latin typeface="Calibri"/>
                        </a:rPr>
                        <a:t> $5,000.00 </a:t>
                      </a:r>
                    </a:p>
                  </a:txBody>
                  <a:tcPr marL="12700" marR="12700" marT="12700" marB="0" anchor="b"/>
                </a:tc>
                <a:tc>
                  <a:txBody>
                    <a:bodyPr/>
                    <a:lstStyle/>
                    <a:p>
                      <a:pPr algn="r" fontAlgn="b"/>
                      <a:r>
                        <a:rPr lang="en-US" sz="1200" b="0" i="0" u="none" strike="noStrike">
                          <a:solidFill>
                            <a:srgbClr val="000000"/>
                          </a:solidFill>
                          <a:effectLst/>
                          <a:latin typeface="Calibri"/>
                        </a:rPr>
                        <a:t>1</a:t>
                      </a:r>
                    </a:p>
                  </a:txBody>
                  <a:tcPr marL="12700" marR="12700" marT="12700" marB="0" anchor="b"/>
                </a:tc>
                <a:tc>
                  <a:txBody>
                    <a:bodyPr/>
                    <a:lstStyle/>
                    <a:p>
                      <a:pPr algn="r" fontAlgn="b"/>
                      <a:r>
                        <a:rPr lang="en-US" sz="1200" b="0" i="0" u="none" strike="noStrike">
                          <a:solidFill>
                            <a:srgbClr val="000000"/>
                          </a:solidFill>
                          <a:effectLst/>
                          <a:latin typeface="Calibri"/>
                        </a:rPr>
                        <a:t>9/6/10</a:t>
                      </a:r>
                    </a:p>
                  </a:txBody>
                  <a:tcPr marL="12700" marR="12700" marT="12700" marB="0" anchor="b"/>
                </a:tc>
                <a:tc>
                  <a:txBody>
                    <a:bodyPr/>
                    <a:lstStyle/>
                    <a:p>
                      <a:pPr algn="r" fontAlgn="b"/>
                      <a:r>
                        <a:rPr lang="en-US" sz="1200" b="0" i="0" u="none" strike="noStrike">
                          <a:solidFill>
                            <a:srgbClr val="000000"/>
                          </a:solidFill>
                          <a:effectLst/>
                          <a:latin typeface="Calibri"/>
                        </a:rPr>
                        <a:t> $5,000.00 </a:t>
                      </a:r>
                    </a:p>
                  </a:txBody>
                  <a:tcPr marL="12700" marR="12700" marT="12700" marB="0" anchor="b"/>
                </a:tc>
                <a:tc gridSpan="3">
                  <a:txBody>
                    <a:bodyPr/>
                    <a:lstStyle/>
                    <a:p>
                      <a:pPr algn="l" fontAlgn="b"/>
                      <a:r>
                        <a:rPr lang="en-US" sz="1200" b="0" i="0" u="none" strike="noStrike" dirty="0">
                          <a:solidFill>
                            <a:srgbClr val="000000"/>
                          </a:solidFill>
                          <a:effectLst/>
                          <a:latin typeface="Calibri"/>
                        </a:rPr>
                        <a:t>Grinspoon Match for Dinning Hall</a:t>
                      </a:r>
                    </a:p>
                  </a:txBody>
                  <a:tcPr marL="12700" marR="12700" marT="12700" marB="0" anchor="b"/>
                </a:tc>
                <a:tc hMerge="1">
                  <a:txBody>
                    <a:bodyPr/>
                    <a:lstStyle/>
                    <a:p>
                      <a:endParaRPr lang="en-US"/>
                    </a:p>
                  </a:txBody>
                  <a:tcPr/>
                </a:tc>
                <a:tc hMerge="1">
                  <a:txBody>
                    <a:bodyPr/>
                    <a:lstStyle/>
                    <a:p>
                      <a:endParaRPr lang="en-US"/>
                    </a:p>
                  </a:txBody>
                  <a:tcPr/>
                </a:tc>
              </a:tr>
              <a:tr h="466702">
                <a:tc>
                  <a:txBody>
                    <a:bodyPr/>
                    <a:lstStyle/>
                    <a:p>
                      <a:pPr algn="l" fontAlgn="b"/>
                      <a:r>
                        <a:rPr lang="en-US" sz="1200" b="0" i="0" u="none" strike="noStrike" dirty="0" smtClean="0">
                          <a:solidFill>
                            <a:srgbClr val="000000"/>
                          </a:solidFill>
                          <a:effectLst/>
                          <a:latin typeface="Calibri"/>
                        </a:rPr>
                        <a:t>1/0</a:t>
                      </a:r>
                      <a:endParaRPr lang="en-US" sz="1200" b="0" i="0" u="none" strike="noStrike" dirty="0">
                        <a:solidFill>
                          <a:srgbClr val="000000"/>
                        </a:solidFill>
                        <a:effectLst/>
                        <a:latin typeface="Calibri"/>
                      </a:endParaRPr>
                    </a:p>
                  </a:txBody>
                  <a:tcPr marL="12700" marR="12700" marT="12700" marB="0" anchor="b"/>
                </a:tc>
                <a:tc>
                  <a:txBody>
                    <a:bodyPr/>
                    <a:lstStyle/>
                    <a:p>
                      <a:pPr algn="l" fontAlgn="b"/>
                      <a:r>
                        <a:rPr lang="en-US" sz="1200" b="0" i="0" u="none" strike="noStrike">
                          <a:solidFill>
                            <a:srgbClr val="000000"/>
                          </a:solidFill>
                          <a:effectLst/>
                          <a:latin typeface="Calibri"/>
                        </a:rPr>
                        <a:t>Monica</a:t>
                      </a:r>
                    </a:p>
                  </a:txBody>
                  <a:tcPr marL="12700" marR="12700" marT="12700" marB="0" anchor="b"/>
                </a:tc>
                <a:tc>
                  <a:txBody>
                    <a:bodyPr/>
                    <a:lstStyle/>
                    <a:p>
                      <a:pPr algn="l" fontAlgn="b"/>
                      <a:r>
                        <a:rPr lang="en-US" sz="1200" b="0" i="0" u="none" strike="noStrike">
                          <a:solidFill>
                            <a:srgbClr val="000000"/>
                          </a:solidFill>
                          <a:effectLst/>
                          <a:latin typeface="Calibri"/>
                        </a:rPr>
                        <a:t>Dover</a:t>
                      </a:r>
                    </a:p>
                  </a:txBody>
                  <a:tcPr marL="12700" marR="12700" marT="12700" marB="0" anchor="b"/>
                </a:tc>
                <a:tc>
                  <a:txBody>
                    <a:bodyPr/>
                    <a:lstStyle/>
                    <a:p>
                      <a:pPr algn="l" fontAlgn="b"/>
                      <a:r>
                        <a:rPr lang="en-US" sz="1200" b="0" i="0" u="none" strike="noStrike">
                          <a:solidFill>
                            <a:srgbClr val="000000"/>
                          </a:solidFill>
                          <a:effectLst/>
                          <a:latin typeface="Calibri"/>
                        </a:rPr>
                        <a:t>VA</a:t>
                      </a:r>
                    </a:p>
                  </a:txBody>
                  <a:tcPr marL="12700" marR="12700" marT="12700" marB="0" anchor="b"/>
                </a:tc>
                <a:tc>
                  <a:txBody>
                    <a:bodyPr/>
                    <a:lstStyle/>
                    <a:p>
                      <a:pPr algn="r" fontAlgn="b"/>
                      <a:r>
                        <a:rPr lang="en-US" sz="1200" b="0" i="0" u="none" strike="noStrike">
                          <a:solidFill>
                            <a:srgbClr val="000000"/>
                          </a:solidFill>
                          <a:effectLst/>
                          <a:latin typeface="Calibri"/>
                        </a:rPr>
                        <a:t> $6,202.50 </a:t>
                      </a:r>
                    </a:p>
                  </a:txBody>
                  <a:tcPr marL="12700" marR="12700" marT="12700" marB="0" anchor="b"/>
                </a:tc>
                <a:tc>
                  <a:txBody>
                    <a:bodyPr/>
                    <a:lstStyle/>
                    <a:p>
                      <a:pPr algn="r" fontAlgn="b"/>
                      <a:r>
                        <a:rPr lang="en-US" sz="1200" b="0" i="0" u="none" strike="noStrike">
                          <a:solidFill>
                            <a:srgbClr val="000000"/>
                          </a:solidFill>
                          <a:effectLst/>
                          <a:latin typeface="Calibri"/>
                        </a:rPr>
                        <a:t>2</a:t>
                      </a:r>
                    </a:p>
                  </a:txBody>
                  <a:tcPr marL="12700" marR="12700" marT="12700" marB="0" anchor="b"/>
                </a:tc>
                <a:tc>
                  <a:txBody>
                    <a:bodyPr/>
                    <a:lstStyle/>
                    <a:p>
                      <a:pPr algn="r" fontAlgn="b"/>
                      <a:r>
                        <a:rPr lang="en-US" sz="1200" b="0" i="0" u="none" strike="noStrike">
                          <a:solidFill>
                            <a:srgbClr val="000000"/>
                          </a:solidFill>
                          <a:effectLst/>
                          <a:latin typeface="Calibri"/>
                        </a:rPr>
                        <a:t>4/12/10</a:t>
                      </a:r>
                    </a:p>
                  </a:txBody>
                  <a:tcPr marL="12700" marR="12700" marT="12700" marB="0" anchor="b"/>
                </a:tc>
                <a:tc>
                  <a:txBody>
                    <a:bodyPr/>
                    <a:lstStyle/>
                    <a:p>
                      <a:pPr algn="r" fontAlgn="b"/>
                      <a:r>
                        <a:rPr lang="en-US" sz="1200" b="0" i="0" u="none" strike="noStrike">
                          <a:solidFill>
                            <a:srgbClr val="000000"/>
                          </a:solidFill>
                          <a:effectLst/>
                          <a:latin typeface="Calibri"/>
                        </a:rPr>
                        <a:t> $6,150.00 </a:t>
                      </a:r>
                    </a:p>
                  </a:txBody>
                  <a:tcPr marL="12700" marR="12700" marT="12700" marB="0" anchor="b"/>
                </a:tc>
                <a:tc>
                  <a:txBody>
                    <a:bodyPr/>
                    <a:lstStyle/>
                    <a:p>
                      <a:pPr algn="l" fontAlgn="b"/>
                      <a:r>
                        <a:rPr lang="en-US" sz="1600" b="0" i="0" u="none" strike="noStrike" dirty="0" smtClean="0">
                          <a:solidFill>
                            <a:srgbClr val="000000"/>
                          </a:solidFill>
                          <a:effectLst/>
                          <a:latin typeface="+mn-lt"/>
                        </a:rPr>
                        <a:t>Who is she?</a:t>
                      </a:r>
                      <a:endParaRPr lang="en-US" sz="1600" b="0" i="0" u="none" strike="noStrike" dirty="0">
                        <a:solidFill>
                          <a:srgbClr val="000000"/>
                        </a:solidFill>
                        <a:effectLst/>
                        <a:latin typeface="+mn-lt"/>
                      </a:endParaRPr>
                    </a:p>
                  </a:txBody>
                  <a:tcPr marL="12700" marR="12700" marT="12700" marB="0" anchor="b"/>
                </a:tc>
                <a:tc>
                  <a:txBody>
                    <a:bodyPr/>
                    <a:lstStyle/>
                    <a:p>
                      <a:endParaRPr lang="en-US" dirty="0"/>
                    </a:p>
                  </a:txBody>
                  <a:tcPr marL="12700" marR="12700" marT="12700" marB="0" anchor="b"/>
                </a:tc>
                <a:tc>
                  <a:txBody>
                    <a:bodyPr/>
                    <a:lstStyle/>
                    <a:p>
                      <a:pPr algn="l" fontAlgn="b"/>
                      <a:endParaRPr lang="en-US" sz="1200" b="0" i="0" u="none" strike="noStrike">
                        <a:solidFill>
                          <a:srgbClr val="000000"/>
                        </a:solidFill>
                        <a:effectLst/>
                        <a:latin typeface="Calibri"/>
                      </a:endParaRPr>
                    </a:p>
                  </a:txBody>
                  <a:tcPr marL="12700" marR="12700" marT="12700" marB="0" anchor="b"/>
                </a:tc>
              </a:tr>
              <a:tr h="476291">
                <a:tc>
                  <a:txBody>
                    <a:bodyPr/>
                    <a:lstStyle/>
                    <a:p>
                      <a:pPr algn="l" fontAlgn="b"/>
                      <a:r>
                        <a:rPr lang="en-US" sz="1200" b="0" i="0" u="none" strike="noStrike" dirty="0" smtClean="0">
                          <a:solidFill>
                            <a:srgbClr val="000000"/>
                          </a:solidFill>
                          <a:effectLst/>
                          <a:latin typeface="Calibri"/>
                        </a:rPr>
                        <a:t>1/3</a:t>
                      </a:r>
                      <a:endParaRPr lang="en-US" sz="1200" b="0" i="0" u="none" strike="noStrike" dirty="0">
                        <a:solidFill>
                          <a:srgbClr val="000000"/>
                        </a:solidFill>
                        <a:effectLst/>
                        <a:latin typeface="Calibri"/>
                      </a:endParaRPr>
                    </a:p>
                  </a:txBody>
                  <a:tcPr marL="12700" marR="12700" marT="12700" marB="0" anchor="b"/>
                </a:tc>
                <a:tc>
                  <a:txBody>
                    <a:bodyPr/>
                    <a:lstStyle/>
                    <a:p>
                      <a:pPr algn="l" fontAlgn="b"/>
                      <a:r>
                        <a:rPr lang="en-US" sz="1200" b="0" i="0" u="none" strike="noStrike">
                          <a:solidFill>
                            <a:srgbClr val="000000"/>
                          </a:solidFill>
                          <a:effectLst/>
                          <a:latin typeface="Calibri"/>
                        </a:rPr>
                        <a:t>Kimberly</a:t>
                      </a:r>
                    </a:p>
                  </a:txBody>
                  <a:tcPr marL="12700" marR="12700" marT="12700" marB="0" anchor="b"/>
                </a:tc>
                <a:tc>
                  <a:txBody>
                    <a:bodyPr/>
                    <a:lstStyle/>
                    <a:p>
                      <a:pPr algn="l" fontAlgn="b"/>
                      <a:r>
                        <a:rPr lang="en-US" sz="1200" b="0" i="0" u="none" strike="noStrike">
                          <a:solidFill>
                            <a:srgbClr val="000000"/>
                          </a:solidFill>
                          <a:effectLst/>
                          <a:latin typeface="Calibri"/>
                        </a:rPr>
                        <a:t>Rubin</a:t>
                      </a:r>
                    </a:p>
                  </a:txBody>
                  <a:tcPr marL="12700" marR="12700" marT="12700" marB="0" anchor="b"/>
                </a:tc>
                <a:tc>
                  <a:txBody>
                    <a:bodyPr/>
                    <a:lstStyle/>
                    <a:p>
                      <a:pPr algn="l" fontAlgn="b"/>
                      <a:r>
                        <a:rPr lang="en-US" sz="1200" b="0" i="0" u="none" strike="noStrike">
                          <a:solidFill>
                            <a:srgbClr val="000000"/>
                          </a:solidFill>
                          <a:effectLst/>
                          <a:latin typeface="Calibri"/>
                        </a:rPr>
                        <a:t>CA</a:t>
                      </a:r>
                    </a:p>
                  </a:txBody>
                  <a:tcPr marL="12700" marR="12700" marT="12700" marB="0" anchor="b"/>
                </a:tc>
                <a:tc>
                  <a:txBody>
                    <a:bodyPr/>
                    <a:lstStyle/>
                    <a:p>
                      <a:pPr algn="r" fontAlgn="b"/>
                      <a:r>
                        <a:rPr lang="en-US" sz="1200" b="0" i="0" u="none" strike="noStrike">
                          <a:solidFill>
                            <a:srgbClr val="000000"/>
                          </a:solidFill>
                          <a:effectLst/>
                          <a:latin typeface="Calibri"/>
                        </a:rPr>
                        <a:t> $19,669.18 </a:t>
                      </a:r>
                    </a:p>
                  </a:txBody>
                  <a:tcPr marL="12700" marR="12700" marT="12700" marB="0" anchor="b"/>
                </a:tc>
                <a:tc>
                  <a:txBody>
                    <a:bodyPr/>
                    <a:lstStyle/>
                    <a:p>
                      <a:pPr algn="r" fontAlgn="b"/>
                      <a:r>
                        <a:rPr lang="en-US" sz="1200" b="0" i="0" u="none" strike="noStrike" dirty="0">
                          <a:solidFill>
                            <a:srgbClr val="000000"/>
                          </a:solidFill>
                          <a:effectLst/>
                          <a:latin typeface="Calibri"/>
                        </a:rPr>
                        <a:t>37</a:t>
                      </a:r>
                    </a:p>
                  </a:txBody>
                  <a:tcPr marL="12700" marR="12700" marT="12700" marB="0" anchor="b"/>
                </a:tc>
                <a:tc>
                  <a:txBody>
                    <a:bodyPr/>
                    <a:lstStyle/>
                    <a:p>
                      <a:pPr algn="r" fontAlgn="b"/>
                      <a:r>
                        <a:rPr lang="en-US" sz="1200" b="0" i="0" u="none" strike="noStrike">
                          <a:solidFill>
                            <a:srgbClr val="000000"/>
                          </a:solidFill>
                          <a:effectLst/>
                          <a:latin typeface="Calibri"/>
                        </a:rPr>
                        <a:t>11/26/13</a:t>
                      </a:r>
                    </a:p>
                  </a:txBody>
                  <a:tcPr marL="12700" marR="12700" marT="12700" marB="0" anchor="b"/>
                </a:tc>
                <a:tc>
                  <a:txBody>
                    <a:bodyPr/>
                    <a:lstStyle/>
                    <a:p>
                      <a:pPr algn="r" fontAlgn="b"/>
                      <a:r>
                        <a:rPr lang="en-US" sz="1200" b="0" i="0" u="none" strike="noStrike">
                          <a:solidFill>
                            <a:srgbClr val="000000"/>
                          </a:solidFill>
                          <a:effectLst/>
                          <a:latin typeface="Calibri"/>
                        </a:rPr>
                        <a:t> $300.00 </a:t>
                      </a:r>
                    </a:p>
                  </a:txBody>
                  <a:tcPr marL="12700" marR="12700" marT="12700" marB="0" anchor="b"/>
                </a:tc>
                <a:tc gridSpan="3">
                  <a:txBody>
                    <a:bodyPr/>
                    <a:lstStyle/>
                    <a:p>
                      <a:pPr algn="l" fontAlgn="b"/>
                      <a:r>
                        <a:rPr lang="en-US" sz="1200" b="0" i="0" u="none" strike="noStrike" dirty="0">
                          <a:solidFill>
                            <a:srgbClr val="000000"/>
                          </a:solidFill>
                          <a:effectLst/>
                          <a:latin typeface="Calibri"/>
                        </a:rPr>
                        <a:t>Eventually may give </a:t>
                      </a:r>
                      <a:r>
                        <a:rPr lang="en-US" sz="1200" b="0" i="0" u="none" strike="noStrike" dirty="0" smtClean="0">
                          <a:solidFill>
                            <a:srgbClr val="000000"/>
                          </a:solidFill>
                          <a:effectLst/>
                          <a:latin typeface="Calibri"/>
                        </a:rPr>
                        <a:t> </a:t>
                      </a:r>
                      <a:r>
                        <a:rPr lang="en-US" sz="1200" b="0" i="0" u="none" strike="noStrike" dirty="0">
                          <a:solidFill>
                            <a:srgbClr val="000000"/>
                          </a:solidFill>
                          <a:effectLst/>
                          <a:latin typeface="Calibri"/>
                        </a:rPr>
                        <a:t>but suspect not at this time</a:t>
                      </a:r>
                    </a:p>
                  </a:txBody>
                  <a:tcPr marL="12700" marR="12700" marT="12700" marB="0" anchor="b"/>
                </a:tc>
                <a:tc hMerge="1">
                  <a:txBody>
                    <a:bodyPr/>
                    <a:lstStyle/>
                    <a:p>
                      <a:endParaRPr lang="en-US"/>
                    </a:p>
                  </a:txBody>
                  <a:tcPr/>
                </a:tc>
                <a:tc hMerge="1">
                  <a:txBody>
                    <a:bodyPr/>
                    <a:lstStyle/>
                    <a:p>
                      <a:endParaRPr lang="en-US"/>
                    </a:p>
                  </a:txBody>
                  <a:tcPr/>
                </a:tc>
              </a:tr>
              <a:tr h="476291">
                <a:tc>
                  <a:txBody>
                    <a:bodyPr/>
                    <a:lstStyle/>
                    <a:p>
                      <a:pPr algn="l" fontAlgn="b"/>
                      <a:r>
                        <a:rPr lang="en-US" sz="1200" b="0" i="0" u="none" strike="noStrike" dirty="0" smtClean="0">
                          <a:solidFill>
                            <a:srgbClr val="000000"/>
                          </a:solidFill>
                          <a:effectLst/>
                          <a:latin typeface="Calibri"/>
                        </a:rPr>
                        <a:t>1/0</a:t>
                      </a:r>
                      <a:endParaRPr lang="en-US" sz="1200" b="0" i="0" u="none" strike="noStrike" dirty="0">
                        <a:solidFill>
                          <a:srgbClr val="000000"/>
                        </a:solidFill>
                        <a:effectLst/>
                        <a:latin typeface="Calibri"/>
                      </a:endParaRPr>
                    </a:p>
                  </a:txBody>
                  <a:tcPr marL="12700" marR="12700" marT="12700" marB="0" anchor="b"/>
                </a:tc>
                <a:tc>
                  <a:txBody>
                    <a:bodyPr/>
                    <a:lstStyle/>
                    <a:p>
                      <a:pPr algn="l" fontAlgn="b"/>
                      <a:r>
                        <a:rPr lang="en-US" sz="1200" b="0" i="0" u="none" strike="noStrike">
                          <a:solidFill>
                            <a:srgbClr val="000000"/>
                          </a:solidFill>
                          <a:effectLst/>
                          <a:latin typeface="Calibri"/>
                        </a:rPr>
                        <a:t>Andrew</a:t>
                      </a:r>
                    </a:p>
                  </a:txBody>
                  <a:tcPr marL="12700" marR="12700" marT="12700" marB="0" anchor="b"/>
                </a:tc>
                <a:tc>
                  <a:txBody>
                    <a:bodyPr/>
                    <a:lstStyle/>
                    <a:p>
                      <a:pPr algn="l" fontAlgn="b"/>
                      <a:r>
                        <a:rPr lang="en-US" sz="1200" b="0" i="0" u="none" strike="noStrike">
                          <a:solidFill>
                            <a:srgbClr val="000000"/>
                          </a:solidFill>
                          <a:effectLst/>
                          <a:latin typeface="Calibri"/>
                        </a:rPr>
                        <a:t>Silverman</a:t>
                      </a:r>
                    </a:p>
                  </a:txBody>
                  <a:tcPr marL="12700" marR="12700" marT="12700" marB="0" anchor="b"/>
                </a:tc>
                <a:tc>
                  <a:txBody>
                    <a:bodyPr/>
                    <a:lstStyle/>
                    <a:p>
                      <a:pPr algn="l" fontAlgn="b"/>
                      <a:r>
                        <a:rPr lang="en-US" sz="1200" b="0" i="0" u="none" strike="noStrike">
                          <a:solidFill>
                            <a:srgbClr val="000000"/>
                          </a:solidFill>
                          <a:effectLst/>
                          <a:latin typeface="Calibri"/>
                        </a:rPr>
                        <a:t>CT</a:t>
                      </a:r>
                    </a:p>
                  </a:txBody>
                  <a:tcPr marL="12700" marR="12700" marT="12700" marB="0" anchor="b"/>
                </a:tc>
                <a:tc>
                  <a:txBody>
                    <a:bodyPr/>
                    <a:lstStyle/>
                    <a:p>
                      <a:pPr algn="r" fontAlgn="b"/>
                      <a:r>
                        <a:rPr lang="en-US" sz="1200" b="0" i="0" u="none" strike="noStrike">
                          <a:solidFill>
                            <a:srgbClr val="000000"/>
                          </a:solidFill>
                          <a:effectLst/>
                          <a:latin typeface="Calibri"/>
                        </a:rPr>
                        <a:t> $4,500.00 </a:t>
                      </a:r>
                    </a:p>
                  </a:txBody>
                  <a:tcPr marL="12700" marR="12700" marT="12700" marB="0" anchor="b"/>
                </a:tc>
                <a:tc>
                  <a:txBody>
                    <a:bodyPr/>
                    <a:lstStyle/>
                    <a:p>
                      <a:pPr algn="r" fontAlgn="b"/>
                      <a:r>
                        <a:rPr lang="en-US" sz="1200" b="0" i="0" u="none" strike="noStrike">
                          <a:solidFill>
                            <a:srgbClr val="000000"/>
                          </a:solidFill>
                          <a:effectLst/>
                          <a:latin typeface="Calibri"/>
                        </a:rPr>
                        <a:t>3</a:t>
                      </a:r>
                    </a:p>
                  </a:txBody>
                  <a:tcPr marL="12700" marR="12700" marT="12700" marB="0" anchor="b"/>
                </a:tc>
                <a:tc>
                  <a:txBody>
                    <a:bodyPr/>
                    <a:lstStyle/>
                    <a:p>
                      <a:pPr algn="r" fontAlgn="b"/>
                      <a:r>
                        <a:rPr lang="en-US" sz="1200" b="0" i="0" u="none" strike="noStrike">
                          <a:solidFill>
                            <a:srgbClr val="000000"/>
                          </a:solidFill>
                          <a:effectLst/>
                          <a:latin typeface="Calibri"/>
                        </a:rPr>
                        <a:t>3/15/13</a:t>
                      </a:r>
                    </a:p>
                  </a:txBody>
                  <a:tcPr marL="12700" marR="12700" marT="12700" marB="0" anchor="b"/>
                </a:tc>
                <a:tc>
                  <a:txBody>
                    <a:bodyPr/>
                    <a:lstStyle/>
                    <a:p>
                      <a:pPr algn="r" fontAlgn="b"/>
                      <a:r>
                        <a:rPr lang="en-US" sz="1200" b="0" i="0" u="none" strike="noStrike">
                          <a:solidFill>
                            <a:srgbClr val="000000"/>
                          </a:solidFill>
                          <a:effectLst/>
                          <a:latin typeface="Calibri"/>
                        </a:rPr>
                        <a:t> $1,500.00 </a:t>
                      </a:r>
                    </a:p>
                  </a:txBody>
                  <a:tcPr marL="12700" marR="12700" marT="12700" marB="0" anchor="b"/>
                </a:tc>
                <a:tc gridSpan="3">
                  <a:txBody>
                    <a:bodyPr/>
                    <a:lstStyle/>
                    <a:p>
                      <a:pPr algn="l" fontAlgn="b"/>
                      <a:r>
                        <a:rPr lang="en-US" sz="1200" b="0" i="0" u="none" strike="noStrike" dirty="0">
                          <a:solidFill>
                            <a:srgbClr val="000000"/>
                          </a:solidFill>
                          <a:effectLst/>
                          <a:latin typeface="Calibri"/>
                        </a:rPr>
                        <a:t>Alum, Kids going to computer camp.</a:t>
                      </a:r>
                    </a:p>
                  </a:txBody>
                  <a:tcPr marL="12700" marR="12700" marT="12700" marB="0" anchor="b"/>
                </a:tc>
                <a:tc hMerge="1">
                  <a:txBody>
                    <a:bodyPr/>
                    <a:lstStyle/>
                    <a:p>
                      <a:endParaRPr lang="en-US"/>
                    </a:p>
                  </a:txBody>
                  <a:tcPr/>
                </a:tc>
                <a:tc hMerge="1">
                  <a:txBody>
                    <a:bodyPr/>
                    <a:lstStyle/>
                    <a:p>
                      <a:endParaRPr lang="en-US"/>
                    </a:p>
                  </a:txBody>
                  <a:tcPr/>
                </a:tc>
              </a:tr>
            </a:tbl>
          </a:graphicData>
        </a:graphic>
      </p:graphicFrame>
      <p:sp>
        <p:nvSpPr>
          <p:cNvPr id="3" name="Oval Callout 2"/>
          <p:cNvSpPr/>
          <p:nvPr/>
        </p:nvSpPr>
        <p:spPr>
          <a:xfrm>
            <a:off x="6108600" y="-1"/>
            <a:ext cx="2827496" cy="1768831"/>
          </a:xfrm>
          <a:prstGeom prst="wedgeEllipseCallou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Add Your Notes Here</a:t>
            </a:r>
            <a:endParaRPr lang="en-US" dirty="0"/>
          </a:p>
        </p:txBody>
      </p:sp>
      <p:sp>
        <p:nvSpPr>
          <p:cNvPr id="6" name="Left Arrow 5"/>
          <p:cNvSpPr/>
          <p:nvPr/>
        </p:nvSpPr>
        <p:spPr>
          <a:xfrm rot="20189955">
            <a:off x="7681369" y="3886272"/>
            <a:ext cx="1220964" cy="423310"/>
          </a:xfrm>
          <a:prstGeom prst="leftArrow">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solidFill>
            </a:endParaRPr>
          </a:p>
        </p:txBody>
      </p:sp>
    </p:spTree>
    <p:extLst>
      <p:ext uri="{BB962C8B-B14F-4D97-AF65-F5344CB8AC3E}">
        <p14:creationId xmlns:p14="http://schemas.microsoft.com/office/powerpoint/2010/main" val="412123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Major Gifts Cycle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1451453"/>
              </p:ext>
            </p:extLst>
          </p:nvPr>
        </p:nvGraphicFramePr>
        <p:xfrm>
          <a:off x="517681" y="0"/>
          <a:ext cx="8229600" cy="67158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extLst>
              <p:ext uri="{D42A27DB-BD31-4B8C-83A1-F6EECF244321}">
                <p14:modId xmlns:p14="http://schemas.microsoft.com/office/powerpoint/2010/main" val="1259778769"/>
              </p:ext>
            </p:extLst>
          </p:nvPr>
        </p:nvGraphicFramePr>
        <p:xfrm>
          <a:off x="1890036" y="3976090"/>
          <a:ext cx="5163772" cy="273972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Donut 2"/>
          <p:cNvSpPr/>
          <p:nvPr/>
        </p:nvSpPr>
        <p:spPr>
          <a:xfrm>
            <a:off x="3145022" y="2095876"/>
            <a:ext cx="2948458" cy="2449151"/>
          </a:xfrm>
          <a:prstGeom prst="donut">
            <a:avLst>
              <a:gd name="adj" fmla="val 519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rot="20947469">
            <a:off x="3889849" y="1372286"/>
            <a:ext cx="2173792" cy="523220"/>
          </a:xfrm>
          <a:prstGeom prst="rect">
            <a:avLst/>
          </a:prstGeom>
          <a:noFill/>
        </p:spPr>
        <p:txBody>
          <a:bodyPr wrap="none" rtlCol="0">
            <a:spAutoFit/>
          </a:bodyPr>
          <a:lstStyle/>
          <a:p>
            <a:r>
              <a:rPr lang="en-US" sz="2800" b="1" dirty="0" smtClean="0">
                <a:solidFill>
                  <a:schemeClr val="accent6">
                    <a:lumMod val="75000"/>
                  </a:schemeClr>
                </a:solidFill>
              </a:rPr>
              <a:t>You Are Here</a:t>
            </a:r>
            <a:endParaRPr lang="en-US" sz="2800" b="1" dirty="0">
              <a:solidFill>
                <a:schemeClr val="accent6">
                  <a:lumMod val="75000"/>
                </a:schemeClr>
              </a:solidFill>
            </a:endParaRPr>
          </a:p>
        </p:txBody>
      </p:sp>
    </p:spTree>
    <p:extLst>
      <p:ext uri="{BB962C8B-B14F-4D97-AF65-F5344CB8AC3E}">
        <p14:creationId xmlns:p14="http://schemas.microsoft.com/office/powerpoint/2010/main" val="3040677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you need to know?</a:t>
            </a:r>
            <a:endParaRPr lang="en-US" dirty="0"/>
          </a:p>
        </p:txBody>
      </p:sp>
      <p:sp>
        <p:nvSpPr>
          <p:cNvPr id="3" name="Content Placeholder 2"/>
          <p:cNvSpPr>
            <a:spLocks noGrp="1"/>
          </p:cNvSpPr>
          <p:nvPr>
            <p:ph idx="1"/>
          </p:nvPr>
        </p:nvSpPr>
        <p:spPr/>
        <p:txBody>
          <a:bodyPr/>
          <a:lstStyle/>
          <a:p>
            <a:pPr lvl="0" algn="ctr"/>
            <a:r>
              <a:rPr lang="en-US" b="1" dirty="0" smtClean="0">
                <a:solidFill>
                  <a:srgbClr val="E46C0A"/>
                </a:solidFill>
              </a:rPr>
              <a:t>Capacity</a:t>
            </a:r>
            <a:r>
              <a:rPr lang="en-US" dirty="0" smtClean="0"/>
              <a:t> – to make a major gift</a:t>
            </a:r>
          </a:p>
          <a:p>
            <a:pPr lvl="0" algn="ctr"/>
            <a:endParaRPr lang="en-US" dirty="0"/>
          </a:p>
          <a:p>
            <a:pPr lvl="0" algn="ctr"/>
            <a:r>
              <a:rPr lang="en-US" b="1" dirty="0" smtClean="0">
                <a:solidFill>
                  <a:schemeClr val="accent3"/>
                </a:solidFill>
              </a:rPr>
              <a:t>Motivation</a:t>
            </a:r>
            <a:r>
              <a:rPr lang="en-US" dirty="0" smtClean="0"/>
              <a:t> – Why they care and why they are positioned to give generously if asked</a:t>
            </a:r>
          </a:p>
          <a:p>
            <a:pPr marL="0" lvl="0" indent="0" algn="ctr">
              <a:buNone/>
            </a:pPr>
            <a:endParaRPr lang="en-US" dirty="0"/>
          </a:p>
          <a:p>
            <a:pPr lvl="0" algn="ctr"/>
            <a:r>
              <a:rPr lang="en-US" b="1" dirty="0" smtClean="0">
                <a:solidFill>
                  <a:schemeClr val="accent1"/>
                </a:solidFill>
              </a:rPr>
              <a:t>Relationship</a:t>
            </a:r>
            <a:r>
              <a:rPr lang="en-US" dirty="0" smtClean="0"/>
              <a:t> – to camp or the people currently connected to camp</a:t>
            </a:r>
            <a:endParaRPr lang="en-US" dirty="0"/>
          </a:p>
          <a:p>
            <a:endParaRPr lang="en-US" dirty="0"/>
          </a:p>
        </p:txBody>
      </p:sp>
    </p:spTree>
    <p:extLst>
      <p:ext uri="{BB962C8B-B14F-4D97-AF65-F5344CB8AC3E}">
        <p14:creationId xmlns:p14="http://schemas.microsoft.com/office/powerpoint/2010/main" val="528232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a:stretch>
            <a:fillRect/>
          </a:stretch>
        </p:blipFill>
        <p:spPr>
          <a:xfrm>
            <a:off x="7516743" y="6513443"/>
            <a:ext cx="1638300" cy="355600"/>
          </a:xfrm>
          <a:prstGeom prst="rect">
            <a:avLst/>
          </a:prstGeom>
        </p:spPr>
      </p:pic>
      <p:sp>
        <p:nvSpPr>
          <p:cNvPr id="29" name="Subtitle 2"/>
          <p:cNvSpPr>
            <a:spLocks noGrp="1"/>
          </p:cNvSpPr>
          <p:nvPr>
            <p:ph type="subTitle" idx="1"/>
          </p:nvPr>
        </p:nvSpPr>
        <p:spPr>
          <a:xfrm>
            <a:off x="680413" y="181314"/>
            <a:ext cx="8315669" cy="5956681"/>
          </a:xfrm>
        </p:spPr>
        <p:txBody>
          <a:bodyPr>
            <a:noAutofit/>
          </a:bodyPr>
          <a:lstStyle/>
          <a:p>
            <a:pPr algn="l"/>
            <a:r>
              <a:rPr lang="en-US" sz="2400" b="1" dirty="0" smtClean="0">
                <a:solidFill>
                  <a:srgbClr val="090809"/>
                </a:solidFill>
                <a:latin typeface="Helvetica 65 Medium"/>
                <a:cs typeface="Aharoni" pitchFamily="2" charset="-79"/>
              </a:rPr>
              <a:t>Reduce to 100+: </a:t>
            </a:r>
          </a:p>
          <a:p>
            <a:pPr algn="l"/>
            <a:r>
              <a:rPr lang="en-US" sz="2400" b="1" dirty="0" smtClean="0">
                <a:solidFill>
                  <a:srgbClr val="090809"/>
                </a:solidFill>
                <a:latin typeface="Helvetica 65 Medium"/>
                <a:cs typeface="Aharoni" pitchFamily="2" charset="-79"/>
              </a:rPr>
              <a:t>Involve Volunteers and Senior Staff</a:t>
            </a:r>
            <a:r>
              <a:rPr lang="en-US" sz="2400" b="1" dirty="0">
                <a:solidFill>
                  <a:srgbClr val="090809"/>
                </a:solidFill>
                <a:latin typeface="Helvetica 65 Medium"/>
                <a:cs typeface="Aharoni" pitchFamily="2" charset="-79"/>
              </a:rPr>
              <a:t> </a:t>
            </a:r>
            <a:r>
              <a:rPr lang="en-US" sz="2400" b="1" dirty="0" smtClean="0">
                <a:solidFill>
                  <a:srgbClr val="090809"/>
                </a:solidFill>
                <a:latin typeface="Helvetica 65 Medium"/>
                <a:cs typeface="Aharoni" pitchFamily="2" charset="-79"/>
              </a:rPr>
              <a:t>to review your lists</a:t>
            </a:r>
          </a:p>
          <a:p>
            <a:pPr algn="l"/>
            <a:endParaRPr lang="en-US" sz="2400" b="1" dirty="0">
              <a:solidFill>
                <a:srgbClr val="090809"/>
              </a:solidFill>
              <a:latin typeface="Helvetica 65 Medium"/>
              <a:cs typeface="Aharoni" pitchFamily="2" charset="-79"/>
            </a:endParaRPr>
          </a:p>
          <a:p>
            <a:pPr algn="l"/>
            <a:r>
              <a:rPr lang="en-US" sz="2400" b="1" dirty="0" smtClean="0">
                <a:solidFill>
                  <a:srgbClr val="090809"/>
                </a:solidFill>
                <a:latin typeface="Helvetica 65 Medium"/>
                <a:cs typeface="Aharoni" pitchFamily="2" charset="-79"/>
              </a:rPr>
              <a:t>Prep before the meeting: </a:t>
            </a:r>
          </a:p>
          <a:p>
            <a:pPr marL="342900" indent="-342900" algn="l">
              <a:lnSpc>
                <a:spcPct val="150000"/>
              </a:lnSpc>
              <a:buFont typeface="Wingdings" charset="2"/>
              <a:buChar char="ü"/>
            </a:pPr>
            <a:r>
              <a:rPr lang="en-US" sz="2400" dirty="0">
                <a:solidFill>
                  <a:srgbClr val="090809"/>
                </a:solidFill>
                <a:latin typeface="Helvetica 65 Medium"/>
                <a:cs typeface="Aharoni" pitchFamily="2" charset="-79"/>
              </a:rPr>
              <a:t>Segment the </a:t>
            </a:r>
            <a:r>
              <a:rPr lang="en-US" sz="2400" dirty="0" smtClean="0">
                <a:solidFill>
                  <a:srgbClr val="090809"/>
                </a:solidFill>
                <a:latin typeface="Helvetica 65 Medium"/>
                <a:cs typeface="Aharoni" pitchFamily="2" charset="-79"/>
              </a:rPr>
              <a:t>list(s) </a:t>
            </a:r>
            <a:r>
              <a:rPr lang="en-US" sz="2400" dirty="0">
                <a:solidFill>
                  <a:srgbClr val="090809"/>
                </a:solidFill>
                <a:latin typeface="Helvetica 65 Medium"/>
                <a:cs typeface="Aharoni" pitchFamily="2" charset="-79"/>
              </a:rPr>
              <a:t>– include </a:t>
            </a:r>
            <a:r>
              <a:rPr lang="en-US" sz="2400" dirty="0" smtClean="0">
                <a:solidFill>
                  <a:srgbClr val="090809"/>
                </a:solidFill>
                <a:latin typeface="Helvetica 65 Medium"/>
                <a:cs typeface="Aharoni" pitchFamily="2" charset="-79"/>
              </a:rPr>
              <a:t>some notes</a:t>
            </a:r>
          </a:p>
          <a:p>
            <a:pPr marL="342900" indent="-342900" algn="l">
              <a:buFont typeface="Wingdings" charset="2"/>
              <a:buChar char="ü"/>
            </a:pPr>
            <a:r>
              <a:rPr lang="en-US" sz="2400" dirty="0" smtClean="0">
                <a:solidFill>
                  <a:srgbClr val="090809"/>
                </a:solidFill>
                <a:latin typeface="Helvetica 65 Medium"/>
                <a:cs typeface="Aharoni" pitchFamily="2" charset="-79"/>
              </a:rPr>
              <a:t>Invite Volunteers &amp; Senior Staff to review</a:t>
            </a:r>
          </a:p>
          <a:p>
            <a:pPr marL="342900" indent="-342900" algn="l">
              <a:buFont typeface="Wingdings" charset="2"/>
              <a:buChar char="ü"/>
            </a:pPr>
            <a:r>
              <a:rPr lang="en-US" sz="2400" dirty="0" smtClean="0">
                <a:solidFill>
                  <a:srgbClr val="090809"/>
                </a:solidFill>
                <a:latin typeface="Helvetica 65 Medium"/>
                <a:cs typeface="Aharoni" pitchFamily="2" charset="-79"/>
              </a:rPr>
              <a:t>Seek a host for the meeting at their home </a:t>
            </a:r>
          </a:p>
          <a:p>
            <a:pPr algn="l"/>
            <a:endParaRPr lang="en-US" sz="2400" dirty="0" smtClean="0">
              <a:solidFill>
                <a:srgbClr val="090809"/>
              </a:solidFill>
              <a:latin typeface="Helvetica 65 Medium"/>
              <a:cs typeface="Aharoni" pitchFamily="2" charset="-79"/>
            </a:endParaRPr>
          </a:p>
          <a:p>
            <a:pPr marL="342900" indent="-342900" algn="l">
              <a:buFont typeface="Wingdings" charset="2"/>
              <a:buChar char="ü"/>
            </a:pPr>
            <a:r>
              <a:rPr lang="en-US" sz="2400" dirty="0" smtClean="0">
                <a:solidFill>
                  <a:srgbClr val="090809"/>
                </a:solidFill>
                <a:latin typeface="Helvetica 65 Medium"/>
                <a:cs typeface="Aharoni" pitchFamily="2" charset="-79"/>
              </a:rPr>
              <a:t>Explain that you </a:t>
            </a:r>
            <a:r>
              <a:rPr lang="en-US" sz="2400" dirty="0">
                <a:solidFill>
                  <a:srgbClr val="090809"/>
                </a:solidFill>
                <a:latin typeface="Helvetica 65 Medium"/>
                <a:cs typeface="Aharoni" pitchFamily="2" charset="-79"/>
              </a:rPr>
              <a:t>are </a:t>
            </a:r>
            <a:r>
              <a:rPr lang="en-US" sz="2400" dirty="0" smtClean="0">
                <a:solidFill>
                  <a:srgbClr val="090809"/>
                </a:solidFill>
                <a:latin typeface="Helvetica 65 Medium"/>
                <a:cs typeface="Aharoni" pitchFamily="2" charset="-79"/>
              </a:rPr>
              <a:t>seeking help </a:t>
            </a:r>
            <a:r>
              <a:rPr lang="en-US" sz="2400" dirty="0">
                <a:solidFill>
                  <a:srgbClr val="090809"/>
                </a:solidFill>
                <a:latin typeface="Helvetica 65 Medium"/>
                <a:cs typeface="Aharoni" pitchFamily="2" charset="-79"/>
              </a:rPr>
              <a:t>to get to know </a:t>
            </a:r>
            <a:r>
              <a:rPr lang="en-US" sz="2400" dirty="0" smtClean="0">
                <a:solidFill>
                  <a:srgbClr val="090809"/>
                </a:solidFill>
                <a:latin typeface="Helvetica 65 Medium"/>
                <a:cs typeface="Aharoni" pitchFamily="2" charset="-79"/>
              </a:rPr>
              <a:t>your camp donors better</a:t>
            </a:r>
          </a:p>
          <a:p>
            <a:pPr marL="342900" indent="-342900" algn="l">
              <a:buFont typeface="Wingdings" charset="2"/>
              <a:buChar char="ü"/>
            </a:pPr>
            <a:r>
              <a:rPr lang="en-US" sz="2400" dirty="0" smtClean="0">
                <a:solidFill>
                  <a:srgbClr val="090809"/>
                </a:solidFill>
                <a:latin typeface="Helvetica 65 Medium"/>
                <a:cs typeface="Aharoni" pitchFamily="2" charset="-79"/>
              </a:rPr>
              <a:t>Speak about the “Case for Support”</a:t>
            </a:r>
          </a:p>
          <a:p>
            <a:pPr marL="342900" indent="-342900" algn="l">
              <a:buFont typeface="Wingdings" charset="2"/>
              <a:buChar char="ü"/>
            </a:pPr>
            <a:r>
              <a:rPr lang="en-US" sz="2400" dirty="0">
                <a:solidFill>
                  <a:srgbClr val="090809"/>
                </a:solidFill>
                <a:latin typeface="Helvetica 65 Medium"/>
                <a:cs typeface="Aharoni" pitchFamily="2" charset="-79"/>
              </a:rPr>
              <a:t>Ask for just one meeting </a:t>
            </a:r>
          </a:p>
          <a:p>
            <a:pPr algn="l"/>
            <a:endParaRPr lang="en-US" sz="2400" dirty="0" smtClean="0">
              <a:solidFill>
                <a:srgbClr val="090809"/>
              </a:solidFill>
              <a:latin typeface="Helvetica 65 Medium"/>
              <a:cs typeface="Aharoni" pitchFamily="2" charset="-79"/>
            </a:endParaRPr>
          </a:p>
          <a:p>
            <a:pPr algn="l"/>
            <a:endParaRPr lang="en-US" sz="2400" dirty="0" smtClean="0">
              <a:solidFill>
                <a:srgbClr val="090809"/>
              </a:solidFill>
              <a:latin typeface="Helvetica 65 Medium"/>
              <a:cs typeface="Aharoni" pitchFamily="2" charset="-79"/>
            </a:endParaRPr>
          </a:p>
        </p:txBody>
      </p:sp>
    </p:spTree>
    <p:extLst>
      <p:ext uri="{BB962C8B-B14F-4D97-AF65-F5344CB8AC3E}">
        <p14:creationId xmlns:p14="http://schemas.microsoft.com/office/powerpoint/2010/main" val="2426000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a:stretch>
            <a:fillRect/>
          </a:stretch>
        </p:blipFill>
        <p:spPr>
          <a:xfrm>
            <a:off x="7516743" y="6513443"/>
            <a:ext cx="1638300" cy="355600"/>
          </a:xfrm>
          <a:prstGeom prst="rect">
            <a:avLst/>
          </a:prstGeom>
        </p:spPr>
      </p:pic>
      <p:sp>
        <p:nvSpPr>
          <p:cNvPr id="29" name="Subtitle 2"/>
          <p:cNvSpPr>
            <a:spLocks noGrp="1"/>
          </p:cNvSpPr>
          <p:nvPr>
            <p:ph type="subTitle" idx="1"/>
          </p:nvPr>
        </p:nvSpPr>
        <p:spPr>
          <a:xfrm>
            <a:off x="1021592" y="0"/>
            <a:ext cx="7974490" cy="5956681"/>
          </a:xfrm>
        </p:spPr>
        <p:txBody>
          <a:bodyPr>
            <a:noAutofit/>
          </a:bodyPr>
          <a:lstStyle/>
          <a:p>
            <a:pPr algn="l"/>
            <a:endParaRPr lang="en-US" sz="2400" dirty="0">
              <a:solidFill>
                <a:srgbClr val="090809"/>
              </a:solidFill>
              <a:latin typeface="Helvetica 65 Medium"/>
              <a:cs typeface="Aharoni" pitchFamily="2" charset="-79"/>
            </a:endParaRPr>
          </a:p>
          <a:p>
            <a:pPr algn="l"/>
            <a:r>
              <a:rPr lang="en-US" sz="2400" b="1" dirty="0" smtClean="0">
                <a:solidFill>
                  <a:srgbClr val="090809"/>
                </a:solidFill>
                <a:latin typeface="Helvetica 65 Medium"/>
                <a:cs typeface="Aharoni" pitchFamily="2" charset="-79"/>
              </a:rPr>
              <a:t>Types of people you might involve</a:t>
            </a:r>
            <a:endParaRPr lang="en-US" sz="2400" b="1" dirty="0">
              <a:solidFill>
                <a:srgbClr val="090809"/>
              </a:solidFill>
              <a:latin typeface="Helvetica 65 Medium"/>
              <a:cs typeface="Aharoni" pitchFamily="2" charset="-79"/>
            </a:endParaRPr>
          </a:p>
          <a:p>
            <a:pPr marL="342900" indent="-342900" algn="l">
              <a:lnSpc>
                <a:spcPct val="150000"/>
              </a:lnSpc>
              <a:buFont typeface="Wingdings" charset="2"/>
              <a:buChar char="ü"/>
            </a:pPr>
            <a:r>
              <a:rPr lang="en-US" sz="2400" dirty="0" smtClean="0">
                <a:solidFill>
                  <a:srgbClr val="090809"/>
                </a:solidFill>
                <a:latin typeface="Helvetica 65 Medium"/>
                <a:cs typeface="Aharoni" pitchFamily="2" charset="-79"/>
              </a:rPr>
              <a:t>Current Camp Director</a:t>
            </a:r>
          </a:p>
          <a:p>
            <a:pPr marL="342900" indent="-342900" algn="l">
              <a:lnSpc>
                <a:spcPct val="150000"/>
              </a:lnSpc>
              <a:buFont typeface="Wingdings" charset="2"/>
              <a:buChar char="ü"/>
            </a:pPr>
            <a:r>
              <a:rPr lang="en-US" sz="2400" dirty="0">
                <a:solidFill>
                  <a:srgbClr val="090809"/>
                </a:solidFill>
                <a:latin typeface="Helvetica 65 Medium"/>
                <a:cs typeface="Aharoni" pitchFamily="2" charset="-79"/>
              </a:rPr>
              <a:t>Current Major </a:t>
            </a:r>
            <a:r>
              <a:rPr lang="en-US" sz="2400" dirty="0" smtClean="0">
                <a:solidFill>
                  <a:srgbClr val="090809"/>
                </a:solidFill>
                <a:latin typeface="Helvetica 65 Medium"/>
                <a:cs typeface="Aharoni" pitchFamily="2" charset="-79"/>
              </a:rPr>
              <a:t>Donors </a:t>
            </a:r>
          </a:p>
          <a:p>
            <a:pPr marL="342900" indent="-342900" algn="l">
              <a:lnSpc>
                <a:spcPct val="150000"/>
              </a:lnSpc>
              <a:buFont typeface="Wingdings" charset="2"/>
              <a:buChar char="ü"/>
            </a:pPr>
            <a:r>
              <a:rPr lang="en-US" sz="2400" dirty="0" smtClean="0">
                <a:solidFill>
                  <a:srgbClr val="090809"/>
                </a:solidFill>
                <a:latin typeface="Helvetica 65 Medium"/>
                <a:cs typeface="Aharoni" pitchFamily="2" charset="-79"/>
              </a:rPr>
              <a:t>Board Members</a:t>
            </a:r>
          </a:p>
          <a:p>
            <a:pPr marL="342900" indent="-342900" algn="l">
              <a:lnSpc>
                <a:spcPct val="150000"/>
              </a:lnSpc>
              <a:buFont typeface="Wingdings" charset="2"/>
              <a:buChar char="ü"/>
            </a:pPr>
            <a:r>
              <a:rPr lang="en-US" sz="2400" dirty="0" smtClean="0">
                <a:solidFill>
                  <a:srgbClr val="090809"/>
                </a:solidFill>
                <a:latin typeface="Helvetica 65 Medium"/>
                <a:cs typeface="Aharoni" pitchFamily="2" charset="-79"/>
              </a:rPr>
              <a:t>Past Campaign Chairs</a:t>
            </a:r>
          </a:p>
          <a:p>
            <a:pPr marL="342900" indent="-342900" algn="l">
              <a:lnSpc>
                <a:spcPct val="150000"/>
              </a:lnSpc>
              <a:buFont typeface="Wingdings" charset="2"/>
              <a:buChar char="ü"/>
            </a:pPr>
            <a:r>
              <a:rPr lang="en-US" sz="2400" dirty="0" smtClean="0">
                <a:solidFill>
                  <a:srgbClr val="090809"/>
                </a:solidFill>
                <a:latin typeface="Helvetica 65 Medium"/>
                <a:cs typeface="Aharoni" pitchFamily="2" charset="-79"/>
              </a:rPr>
              <a:t>Alumni Association Chair</a:t>
            </a:r>
          </a:p>
          <a:p>
            <a:pPr marL="342900" indent="-342900" algn="l">
              <a:lnSpc>
                <a:spcPct val="150000"/>
              </a:lnSpc>
              <a:buFont typeface="Wingdings" charset="2"/>
              <a:buChar char="ü"/>
            </a:pPr>
            <a:r>
              <a:rPr lang="en-US" sz="2400" dirty="0" smtClean="0">
                <a:solidFill>
                  <a:srgbClr val="090809"/>
                </a:solidFill>
                <a:latin typeface="Helvetica 65 Medium"/>
                <a:cs typeface="Aharoni" pitchFamily="2" charset="-79"/>
              </a:rPr>
              <a:t>Past Board </a:t>
            </a:r>
            <a:r>
              <a:rPr lang="en-US" sz="2400" dirty="0">
                <a:solidFill>
                  <a:srgbClr val="090809"/>
                </a:solidFill>
                <a:latin typeface="Helvetica 65 Medium"/>
                <a:cs typeface="Aharoni" pitchFamily="2" charset="-79"/>
              </a:rPr>
              <a:t>M</a:t>
            </a:r>
            <a:r>
              <a:rPr lang="en-US" sz="2400" dirty="0" smtClean="0">
                <a:solidFill>
                  <a:srgbClr val="090809"/>
                </a:solidFill>
                <a:latin typeface="Helvetica 65 Medium"/>
                <a:cs typeface="Aharoni" pitchFamily="2" charset="-79"/>
              </a:rPr>
              <a:t>embers</a:t>
            </a:r>
            <a:r>
              <a:rPr lang="en-US" sz="2400" dirty="0">
                <a:solidFill>
                  <a:srgbClr val="090809"/>
                </a:solidFill>
                <a:latin typeface="Helvetica 65 Medium"/>
                <a:cs typeface="Aharoni" pitchFamily="2" charset="-79"/>
              </a:rPr>
              <a:t>, Past Camp </a:t>
            </a:r>
            <a:r>
              <a:rPr lang="en-US" sz="2400" dirty="0" smtClean="0">
                <a:solidFill>
                  <a:srgbClr val="090809"/>
                </a:solidFill>
                <a:latin typeface="Helvetica 65 Medium"/>
                <a:cs typeface="Aharoni" pitchFamily="2" charset="-79"/>
              </a:rPr>
              <a:t>Directors</a:t>
            </a:r>
          </a:p>
          <a:p>
            <a:pPr marL="342900" indent="-342900" algn="l">
              <a:lnSpc>
                <a:spcPct val="150000"/>
              </a:lnSpc>
              <a:buFont typeface="Wingdings" charset="2"/>
              <a:buChar char="ü"/>
            </a:pPr>
            <a:r>
              <a:rPr lang="en-US" sz="2400" dirty="0" smtClean="0">
                <a:solidFill>
                  <a:srgbClr val="090809"/>
                </a:solidFill>
                <a:latin typeface="Helvetica 65 Medium"/>
                <a:cs typeface="Aharoni" pitchFamily="2" charset="-79"/>
              </a:rPr>
              <a:t>Past Honorees</a:t>
            </a:r>
          </a:p>
          <a:p>
            <a:pPr marL="342900" indent="-342900" algn="l">
              <a:lnSpc>
                <a:spcPct val="150000"/>
              </a:lnSpc>
              <a:buFont typeface="Wingdings" charset="2"/>
              <a:buChar char="ü"/>
            </a:pPr>
            <a:r>
              <a:rPr lang="en-US" sz="2400" dirty="0" smtClean="0">
                <a:solidFill>
                  <a:srgbClr val="090809"/>
                </a:solidFill>
                <a:latin typeface="Helvetica 65 Medium"/>
                <a:cs typeface="Aharoni" pitchFamily="2" charset="-79"/>
              </a:rPr>
              <a:t>Jewish Communal Leaders</a:t>
            </a:r>
          </a:p>
          <a:p>
            <a:pPr marL="342900" indent="-342900" algn="l">
              <a:lnSpc>
                <a:spcPct val="150000"/>
              </a:lnSpc>
              <a:buFont typeface="Wingdings" charset="2"/>
              <a:buChar char="ü"/>
            </a:pPr>
            <a:endParaRPr lang="en-US" sz="2400" dirty="0" smtClean="0">
              <a:solidFill>
                <a:srgbClr val="090809"/>
              </a:solidFill>
              <a:latin typeface="Helvetica 65 Medium"/>
              <a:cs typeface="Aharoni" pitchFamily="2" charset="-79"/>
            </a:endParaRPr>
          </a:p>
          <a:p>
            <a:pPr algn="l"/>
            <a:endParaRPr lang="en-US" sz="2400" dirty="0" smtClean="0">
              <a:solidFill>
                <a:srgbClr val="090809"/>
              </a:solidFill>
              <a:latin typeface="Helvetica 65 Medium"/>
              <a:cs typeface="Aharoni" pitchFamily="2" charset="-79"/>
            </a:endParaRPr>
          </a:p>
        </p:txBody>
      </p:sp>
    </p:spTree>
    <p:extLst>
      <p:ext uri="{BB962C8B-B14F-4D97-AF65-F5344CB8AC3E}">
        <p14:creationId xmlns:p14="http://schemas.microsoft.com/office/powerpoint/2010/main" val="2408667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a:stretch>
            <a:fillRect/>
          </a:stretch>
        </p:blipFill>
        <p:spPr>
          <a:xfrm>
            <a:off x="7516743" y="6513443"/>
            <a:ext cx="1638300" cy="355600"/>
          </a:xfrm>
          <a:prstGeom prst="rect">
            <a:avLst/>
          </a:prstGeom>
        </p:spPr>
      </p:pic>
      <p:sp>
        <p:nvSpPr>
          <p:cNvPr id="29" name="Subtitle 2"/>
          <p:cNvSpPr>
            <a:spLocks noGrp="1"/>
          </p:cNvSpPr>
          <p:nvPr>
            <p:ph type="subTitle" idx="1"/>
          </p:nvPr>
        </p:nvSpPr>
        <p:spPr>
          <a:xfrm>
            <a:off x="1021592" y="181314"/>
            <a:ext cx="7974490" cy="5956681"/>
          </a:xfrm>
        </p:spPr>
        <p:txBody>
          <a:bodyPr>
            <a:noAutofit/>
          </a:bodyPr>
          <a:lstStyle/>
          <a:p>
            <a:pPr algn="l"/>
            <a:endParaRPr lang="en-US" sz="2400" dirty="0">
              <a:solidFill>
                <a:srgbClr val="090809"/>
              </a:solidFill>
              <a:latin typeface="Helvetica 65 Medium"/>
              <a:cs typeface="Aharoni" pitchFamily="2" charset="-79"/>
            </a:endParaRPr>
          </a:p>
          <a:p>
            <a:pPr algn="l"/>
            <a:r>
              <a:rPr lang="en-US" sz="2400" b="1" dirty="0" smtClean="0">
                <a:solidFill>
                  <a:srgbClr val="090809"/>
                </a:solidFill>
                <a:latin typeface="Helvetica 65 Medium"/>
                <a:cs typeface="Aharoni" pitchFamily="2" charset="-79"/>
              </a:rPr>
              <a:t>Volunteers to Qualify a long list:</a:t>
            </a:r>
          </a:p>
          <a:p>
            <a:pPr algn="l"/>
            <a:r>
              <a:rPr lang="en-US" sz="2400" b="1" dirty="0" smtClean="0">
                <a:solidFill>
                  <a:srgbClr val="090809"/>
                </a:solidFill>
                <a:latin typeface="Helvetica 65 Medium"/>
                <a:cs typeface="Aharoni" pitchFamily="2" charset="-79"/>
              </a:rPr>
              <a:t> </a:t>
            </a:r>
          </a:p>
          <a:p>
            <a:pPr marL="342900" indent="-342900" algn="l">
              <a:buFont typeface="Wingdings" charset="2"/>
              <a:buChar char="ü"/>
            </a:pPr>
            <a:r>
              <a:rPr lang="en-US" sz="2400" dirty="0" smtClean="0">
                <a:solidFill>
                  <a:srgbClr val="090809"/>
                </a:solidFill>
                <a:latin typeface="Helvetica 65 Medium"/>
                <a:cs typeface="Aharoni" pitchFamily="2" charset="-79"/>
              </a:rPr>
              <a:t>Setting for </a:t>
            </a:r>
            <a:r>
              <a:rPr lang="en-US" sz="2400" dirty="0">
                <a:solidFill>
                  <a:srgbClr val="090809"/>
                </a:solidFill>
                <a:latin typeface="Helvetica 65 Medium"/>
                <a:cs typeface="Aharoni" pitchFamily="2" charset="-79"/>
              </a:rPr>
              <a:t>the </a:t>
            </a:r>
            <a:r>
              <a:rPr lang="en-US" sz="2400" dirty="0" smtClean="0">
                <a:solidFill>
                  <a:srgbClr val="090809"/>
                </a:solidFill>
                <a:latin typeface="Helvetica 65 Medium"/>
                <a:cs typeface="Aharoni" pitchFamily="2" charset="-79"/>
              </a:rPr>
              <a:t>meeting</a:t>
            </a:r>
          </a:p>
          <a:p>
            <a:pPr algn="l"/>
            <a:endParaRPr lang="en-US" sz="2400" dirty="0">
              <a:solidFill>
                <a:srgbClr val="090809"/>
              </a:solidFill>
              <a:latin typeface="Helvetica 65 Medium"/>
              <a:cs typeface="Aharoni" pitchFamily="2" charset="-79"/>
            </a:endParaRPr>
          </a:p>
          <a:p>
            <a:pPr marL="800100" lvl="1" indent="-342900" algn="l">
              <a:lnSpc>
                <a:spcPct val="140000"/>
              </a:lnSpc>
              <a:buFont typeface="Arial"/>
              <a:buChar char="•"/>
            </a:pPr>
            <a:r>
              <a:rPr lang="en-US" sz="2000" dirty="0">
                <a:solidFill>
                  <a:srgbClr val="090809"/>
                </a:solidFill>
                <a:latin typeface="Helvetica 65 Medium"/>
                <a:cs typeface="Aharoni" pitchFamily="2" charset="-79"/>
              </a:rPr>
              <a:t>Unrushed – evening or </a:t>
            </a:r>
            <a:r>
              <a:rPr lang="en-US" sz="2000" dirty="0" smtClean="0">
                <a:solidFill>
                  <a:srgbClr val="090809"/>
                </a:solidFill>
                <a:latin typeface="Helvetica 65 Medium"/>
                <a:cs typeface="Aharoni" pitchFamily="2" charset="-79"/>
              </a:rPr>
              <a:t>weekend</a:t>
            </a:r>
          </a:p>
          <a:p>
            <a:pPr marL="800100" lvl="1" indent="-342900" algn="l">
              <a:lnSpc>
                <a:spcPct val="140000"/>
              </a:lnSpc>
              <a:buFont typeface="Arial"/>
              <a:buChar char="•"/>
            </a:pPr>
            <a:r>
              <a:rPr lang="en-US" sz="2000" dirty="0" smtClean="0">
                <a:solidFill>
                  <a:srgbClr val="090809"/>
                </a:solidFill>
                <a:latin typeface="Helvetica 65 Medium"/>
                <a:cs typeface="Aharoni" pitchFamily="2" charset="-79"/>
              </a:rPr>
              <a:t>In someone’s home or other relaxed, quiet, private setting</a:t>
            </a:r>
          </a:p>
          <a:p>
            <a:pPr marL="800100" lvl="1" indent="-342900" algn="l">
              <a:lnSpc>
                <a:spcPct val="140000"/>
              </a:lnSpc>
              <a:buFont typeface="Arial"/>
              <a:buChar char="•"/>
            </a:pPr>
            <a:r>
              <a:rPr lang="en-US" sz="2000" dirty="0" smtClean="0">
                <a:solidFill>
                  <a:srgbClr val="090809"/>
                </a:solidFill>
                <a:latin typeface="Helvetica 65 Medium"/>
                <a:cs typeface="Aharoni" pitchFamily="2" charset="-79"/>
              </a:rPr>
              <a:t>Inspired </a:t>
            </a:r>
            <a:r>
              <a:rPr lang="en-US" sz="2000" dirty="0">
                <a:solidFill>
                  <a:srgbClr val="090809"/>
                </a:solidFill>
                <a:latin typeface="Helvetica 65 Medium"/>
                <a:cs typeface="Aharoni" pitchFamily="2" charset="-79"/>
              </a:rPr>
              <a:t>– </a:t>
            </a:r>
            <a:r>
              <a:rPr lang="en-US" sz="2000" dirty="0" smtClean="0">
                <a:solidFill>
                  <a:srgbClr val="090809"/>
                </a:solidFill>
                <a:latin typeface="Helvetica 65 Medium"/>
                <a:cs typeface="Aharoni" pitchFamily="2" charset="-79"/>
              </a:rPr>
              <a:t>review </a:t>
            </a:r>
            <a:r>
              <a:rPr lang="en-US" sz="2000" b="1" dirty="0" smtClean="0">
                <a:solidFill>
                  <a:srgbClr val="090809"/>
                </a:solidFill>
                <a:latin typeface="Helvetica 65 Medium"/>
                <a:cs typeface="Aharoni" pitchFamily="2" charset="-79"/>
              </a:rPr>
              <a:t>why this is so important </a:t>
            </a:r>
            <a:r>
              <a:rPr lang="en-US" sz="2000" dirty="0" smtClean="0">
                <a:solidFill>
                  <a:srgbClr val="090809"/>
                </a:solidFill>
                <a:latin typeface="Helvetica 65 Medium"/>
                <a:cs typeface="Aharoni" pitchFamily="2" charset="-79"/>
              </a:rPr>
              <a:t>(Campaign)</a:t>
            </a:r>
            <a:endParaRPr lang="en-US" sz="2000" dirty="0">
              <a:solidFill>
                <a:srgbClr val="090809"/>
              </a:solidFill>
              <a:latin typeface="Helvetica 65 Medium"/>
              <a:cs typeface="Aharoni" pitchFamily="2" charset="-79"/>
            </a:endParaRPr>
          </a:p>
          <a:p>
            <a:pPr marL="800100" lvl="1" indent="-342900" algn="l">
              <a:lnSpc>
                <a:spcPct val="140000"/>
              </a:lnSpc>
              <a:buFont typeface="Arial"/>
              <a:buChar char="•"/>
            </a:pPr>
            <a:r>
              <a:rPr lang="en-US" sz="2000" dirty="0">
                <a:solidFill>
                  <a:srgbClr val="090809"/>
                </a:solidFill>
                <a:latin typeface="Helvetica 65 Medium"/>
                <a:cs typeface="Aharoni" pitchFamily="2" charset="-79"/>
              </a:rPr>
              <a:t>Friendly</a:t>
            </a:r>
          </a:p>
          <a:p>
            <a:pPr marL="800100" lvl="1" indent="-342900" algn="l">
              <a:lnSpc>
                <a:spcPct val="140000"/>
              </a:lnSpc>
              <a:buFont typeface="Arial"/>
              <a:buChar char="•"/>
            </a:pPr>
            <a:r>
              <a:rPr lang="en-US" sz="2000" dirty="0">
                <a:solidFill>
                  <a:srgbClr val="090809"/>
                </a:solidFill>
                <a:latin typeface="Helvetica 65 Medium"/>
                <a:cs typeface="Aharoni" pitchFamily="2" charset="-79"/>
              </a:rPr>
              <a:t>Confidential </a:t>
            </a:r>
            <a:endParaRPr lang="en-US" sz="2000" dirty="0" smtClean="0">
              <a:solidFill>
                <a:srgbClr val="090809"/>
              </a:solidFill>
              <a:latin typeface="Helvetica 65 Medium"/>
              <a:cs typeface="Aharoni" pitchFamily="2" charset="-79"/>
            </a:endParaRPr>
          </a:p>
          <a:p>
            <a:pPr marL="800100" lvl="1" indent="-342900" algn="l">
              <a:lnSpc>
                <a:spcPct val="140000"/>
              </a:lnSpc>
              <a:buFont typeface="Arial"/>
              <a:buChar char="•"/>
            </a:pPr>
            <a:r>
              <a:rPr lang="en-US" sz="2000" dirty="0" smtClean="0">
                <a:solidFill>
                  <a:srgbClr val="090809"/>
                </a:solidFill>
                <a:latin typeface="Helvetica 65 Medium"/>
                <a:cs typeface="Aharoni" pitchFamily="2" charset="-79"/>
              </a:rPr>
              <a:t>Explain what happens with this information </a:t>
            </a:r>
          </a:p>
          <a:p>
            <a:pPr algn="l"/>
            <a:endParaRPr lang="en-US" sz="2400" dirty="0" smtClean="0">
              <a:solidFill>
                <a:srgbClr val="090809"/>
              </a:solidFill>
              <a:latin typeface="Helvetica 65 Medium"/>
              <a:cs typeface="Aharoni" pitchFamily="2" charset="-79"/>
            </a:endParaRPr>
          </a:p>
        </p:txBody>
      </p:sp>
    </p:spTree>
    <p:extLst>
      <p:ext uri="{BB962C8B-B14F-4D97-AF65-F5344CB8AC3E}">
        <p14:creationId xmlns:p14="http://schemas.microsoft.com/office/powerpoint/2010/main" val="2426000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a:stretch>
            <a:fillRect/>
          </a:stretch>
        </p:blipFill>
        <p:spPr>
          <a:xfrm>
            <a:off x="7516743" y="6513443"/>
            <a:ext cx="1638300" cy="355600"/>
          </a:xfrm>
          <a:prstGeom prst="rect">
            <a:avLst/>
          </a:prstGeom>
        </p:spPr>
      </p:pic>
      <p:sp>
        <p:nvSpPr>
          <p:cNvPr id="29" name="Subtitle 2"/>
          <p:cNvSpPr>
            <a:spLocks noGrp="1"/>
          </p:cNvSpPr>
          <p:nvPr>
            <p:ph type="subTitle" idx="1"/>
          </p:nvPr>
        </p:nvSpPr>
        <p:spPr>
          <a:xfrm>
            <a:off x="1021592" y="0"/>
            <a:ext cx="7974490" cy="5956681"/>
          </a:xfrm>
        </p:spPr>
        <p:txBody>
          <a:bodyPr>
            <a:noAutofit/>
          </a:bodyPr>
          <a:lstStyle/>
          <a:p>
            <a:pPr algn="l"/>
            <a:endParaRPr lang="en-US" sz="2400" dirty="0">
              <a:solidFill>
                <a:srgbClr val="090809"/>
              </a:solidFill>
              <a:latin typeface="Helvetica 65 Medium"/>
              <a:cs typeface="Aharoni" pitchFamily="2" charset="-79"/>
            </a:endParaRPr>
          </a:p>
          <a:p>
            <a:pPr algn="l"/>
            <a:r>
              <a:rPr lang="en-US" sz="2400" b="1" dirty="0" smtClean="0">
                <a:solidFill>
                  <a:srgbClr val="090809"/>
                </a:solidFill>
                <a:latin typeface="Helvetica 65 Medium"/>
                <a:cs typeface="Aharoni" pitchFamily="2" charset="-79"/>
              </a:rPr>
              <a:t>At the Meeting: </a:t>
            </a:r>
          </a:p>
          <a:p>
            <a:pPr marL="342900" indent="-342900" algn="l">
              <a:buFont typeface="Wingdings" charset="2"/>
              <a:buChar char="ü"/>
            </a:pPr>
            <a:r>
              <a:rPr lang="en-US" sz="2400" dirty="0" smtClean="0">
                <a:solidFill>
                  <a:srgbClr val="090809"/>
                </a:solidFill>
                <a:latin typeface="Helvetica 65 Medium"/>
                <a:cs typeface="Aharoni" pitchFamily="2" charset="-79"/>
              </a:rPr>
              <a:t>Assign someone just to </a:t>
            </a:r>
            <a:r>
              <a:rPr lang="en-US" sz="2400" dirty="0">
                <a:solidFill>
                  <a:srgbClr val="090809"/>
                </a:solidFill>
                <a:latin typeface="Helvetica 65 Medium"/>
                <a:cs typeface="Aharoni" pitchFamily="2" charset="-79"/>
              </a:rPr>
              <a:t>take notes</a:t>
            </a:r>
          </a:p>
          <a:p>
            <a:pPr marL="342900" indent="-342900" algn="l">
              <a:buFont typeface="Wingdings" charset="2"/>
              <a:buChar char="ü"/>
            </a:pPr>
            <a:r>
              <a:rPr lang="en-US" sz="2400" dirty="0">
                <a:solidFill>
                  <a:srgbClr val="090809"/>
                </a:solidFill>
                <a:latin typeface="Helvetica 65 Medium"/>
                <a:cs typeface="Aharoni" pitchFamily="2" charset="-79"/>
              </a:rPr>
              <a:t>Someone to ask the </a:t>
            </a:r>
            <a:r>
              <a:rPr lang="en-US" sz="2400" dirty="0" smtClean="0">
                <a:solidFill>
                  <a:srgbClr val="090809"/>
                </a:solidFill>
                <a:latin typeface="Helvetica 65 Medium"/>
                <a:cs typeface="Aharoni" pitchFamily="2" charset="-79"/>
              </a:rPr>
              <a:t>questions and to keep the conversation moving along</a:t>
            </a:r>
          </a:p>
          <a:p>
            <a:pPr marL="342900" indent="-342900" algn="l">
              <a:buFont typeface="Wingdings" charset="2"/>
              <a:buChar char="ü"/>
            </a:pPr>
            <a:r>
              <a:rPr lang="en-US" sz="2400" dirty="0" smtClean="0">
                <a:solidFill>
                  <a:srgbClr val="090809"/>
                </a:solidFill>
                <a:latin typeface="Helvetica 65 Medium"/>
                <a:cs typeface="Aharoni" pitchFamily="2" charset="-79"/>
              </a:rPr>
              <a:t>House gift for the host</a:t>
            </a:r>
          </a:p>
          <a:p>
            <a:pPr algn="l"/>
            <a:endParaRPr lang="en-US" sz="2400" dirty="0" smtClean="0">
              <a:solidFill>
                <a:srgbClr val="090809"/>
              </a:solidFill>
              <a:latin typeface="Helvetica 65 Medium"/>
              <a:cs typeface="Aharoni" pitchFamily="2" charset="-79"/>
            </a:endParaRPr>
          </a:p>
          <a:p>
            <a:pPr algn="l"/>
            <a:r>
              <a:rPr lang="en-US" sz="2400" b="1" dirty="0" smtClean="0">
                <a:solidFill>
                  <a:srgbClr val="090809"/>
                </a:solidFill>
                <a:latin typeface="Helvetica 65 Medium"/>
                <a:cs typeface="Aharoni" pitchFamily="2" charset="-79"/>
              </a:rPr>
              <a:t>After Meeting: </a:t>
            </a:r>
            <a:endParaRPr lang="en-US" sz="2400" dirty="0" smtClean="0">
              <a:solidFill>
                <a:srgbClr val="090809"/>
              </a:solidFill>
              <a:latin typeface="Helvetica 65 Medium"/>
              <a:cs typeface="Aharoni" pitchFamily="2" charset="-79"/>
            </a:endParaRPr>
          </a:p>
          <a:p>
            <a:pPr marL="342900" indent="-342900" algn="l">
              <a:buFont typeface="Wingdings" charset="2"/>
              <a:buChar char="ü"/>
            </a:pPr>
            <a:r>
              <a:rPr lang="en-US" sz="2400" dirty="0" smtClean="0">
                <a:solidFill>
                  <a:srgbClr val="090809"/>
                </a:solidFill>
                <a:latin typeface="Helvetica 65 Medium"/>
                <a:cs typeface="Aharoni" pitchFamily="2" charset="-79"/>
              </a:rPr>
              <a:t>Thank your volunteers</a:t>
            </a:r>
          </a:p>
          <a:p>
            <a:pPr marL="800100" lvl="1" indent="-342900" algn="l">
              <a:buFont typeface="Wingdings" charset="2"/>
              <a:buChar char="ü"/>
            </a:pPr>
            <a:r>
              <a:rPr lang="en-US" sz="2000" dirty="0" smtClean="0">
                <a:solidFill>
                  <a:srgbClr val="090809"/>
                </a:solidFill>
                <a:latin typeface="Helvetica 65 Medium"/>
                <a:cs typeface="Aharoni" pitchFamily="2" charset="-79"/>
              </a:rPr>
              <a:t>Flowers? </a:t>
            </a:r>
          </a:p>
          <a:p>
            <a:pPr marL="800100" lvl="1" indent="-342900" algn="l">
              <a:buFont typeface="Wingdings" charset="2"/>
              <a:buChar char="ü"/>
            </a:pPr>
            <a:r>
              <a:rPr lang="en-US" sz="2000" dirty="0" smtClean="0">
                <a:solidFill>
                  <a:srgbClr val="090809"/>
                </a:solidFill>
                <a:latin typeface="Helvetica 65 Medium"/>
                <a:cs typeface="Aharoni" pitchFamily="2" charset="-79"/>
              </a:rPr>
              <a:t>Handwritten Card? </a:t>
            </a:r>
          </a:p>
          <a:p>
            <a:pPr marL="800100" lvl="1" indent="-342900" algn="l">
              <a:buFont typeface="Wingdings" charset="2"/>
              <a:buChar char="ü"/>
            </a:pPr>
            <a:r>
              <a:rPr lang="en-US" sz="2000" dirty="0" smtClean="0">
                <a:solidFill>
                  <a:srgbClr val="090809"/>
                </a:solidFill>
                <a:latin typeface="Helvetica 65 Medium"/>
                <a:cs typeface="Aharoni" pitchFamily="2" charset="-79"/>
              </a:rPr>
              <a:t>Follow</a:t>
            </a:r>
            <a:r>
              <a:rPr lang="en-US" sz="2000" dirty="0" smtClean="0">
                <a:solidFill>
                  <a:srgbClr val="090809"/>
                </a:solidFill>
                <a:latin typeface="Helvetica 65 Medium"/>
                <a:cs typeface="Aharoni" pitchFamily="2" charset="-79"/>
              </a:rPr>
              <a:t>-up phone call – “Would you like to stay involved in this campaign as a volunteer?</a:t>
            </a:r>
            <a:r>
              <a:rPr lang="en-US" sz="2000" dirty="0" smtClean="0">
                <a:solidFill>
                  <a:srgbClr val="090809"/>
                </a:solidFill>
                <a:latin typeface="Helvetica 65 Medium"/>
                <a:cs typeface="Aharoni" pitchFamily="2" charset="-79"/>
              </a:rPr>
              <a:t>”</a:t>
            </a:r>
          </a:p>
          <a:p>
            <a:pPr marL="800100" lvl="1" indent="-342900" algn="l">
              <a:buFont typeface="Wingdings" charset="2"/>
              <a:buChar char="ü"/>
            </a:pPr>
            <a:endParaRPr lang="en-US" sz="2400" dirty="0">
              <a:solidFill>
                <a:srgbClr val="090809"/>
              </a:solidFill>
              <a:latin typeface="Helvetica 65 Medium"/>
              <a:cs typeface="Aharoni" pitchFamily="2" charset="-79"/>
            </a:endParaRPr>
          </a:p>
          <a:p>
            <a:pPr marL="342900" indent="-342900" algn="l">
              <a:buFont typeface="Wingdings" charset="2"/>
              <a:buChar char="ü"/>
            </a:pPr>
            <a:r>
              <a:rPr lang="en-US" sz="2400" b="1" dirty="0">
                <a:solidFill>
                  <a:srgbClr val="090809"/>
                </a:solidFill>
                <a:latin typeface="Helvetica 65 Medium"/>
                <a:cs typeface="Aharoni" pitchFamily="2" charset="-79"/>
              </a:rPr>
              <a:t>Return information to the </a:t>
            </a:r>
            <a:r>
              <a:rPr lang="en-US" sz="2400" b="1" dirty="0" smtClean="0">
                <a:solidFill>
                  <a:srgbClr val="090809"/>
                </a:solidFill>
                <a:latin typeface="Helvetica 65 Medium"/>
                <a:cs typeface="Aharoni" pitchFamily="2" charset="-79"/>
              </a:rPr>
              <a:t>database!</a:t>
            </a:r>
            <a:endParaRPr lang="en-US" sz="2400" b="1" dirty="0">
              <a:solidFill>
                <a:srgbClr val="090809"/>
              </a:solidFill>
              <a:latin typeface="Helvetica 65 Medium"/>
              <a:cs typeface="Aharoni" pitchFamily="2" charset="-79"/>
            </a:endParaRPr>
          </a:p>
          <a:p>
            <a:pPr algn="l"/>
            <a:endParaRPr lang="en-US" sz="2400" dirty="0" smtClean="0">
              <a:solidFill>
                <a:srgbClr val="090809"/>
              </a:solidFill>
              <a:latin typeface="Helvetica 65 Medium"/>
              <a:cs typeface="Aharoni" pitchFamily="2" charset="-79"/>
            </a:endParaRPr>
          </a:p>
        </p:txBody>
      </p:sp>
    </p:spTree>
    <p:extLst>
      <p:ext uri="{BB962C8B-B14F-4D97-AF65-F5344CB8AC3E}">
        <p14:creationId xmlns:p14="http://schemas.microsoft.com/office/powerpoint/2010/main" val="2426000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to ask</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67566041"/>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6896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637130"/>
          </a:xfrm>
          <a:prstGeom prst="rect">
            <a:avLst/>
          </a:prstGeom>
        </p:spPr>
      </p:pic>
      <p:pic>
        <p:nvPicPr>
          <p:cNvPr id="11" name="Picture 10"/>
          <p:cNvPicPr>
            <a:picLocks noChangeAspect="1"/>
          </p:cNvPicPr>
          <p:nvPr/>
        </p:nvPicPr>
        <p:blipFill>
          <a:blip r:embed="rId4"/>
          <a:stretch>
            <a:fillRect/>
          </a:stretch>
        </p:blipFill>
        <p:spPr>
          <a:xfrm>
            <a:off x="-1" y="6509031"/>
            <a:ext cx="1838759" cy="355600"/>
          </a:xfrm>
          <a:prstGeom prst="rect">
            <a:avLst/>
          </a:prstGeom>
        </p:spPr>
      </p:pic>
      <p:pic>
        <p:nvPicPr>
          <p:cNvPr id="12" name="Picture 11"/>
          <p:cNvPicPr>
            <a:picLocks noChangeAspect="1"/>
          </p:cNvPicPr>
          <p:nvPr/>
        </p:nvPicPr>
        <p:blipFill>
          <a:blip r:embed="rId5"/>
          <a:stretch>
            <a:fillRect/>
          </a:stretch>
        </p:blipFill>
        <p:spPr>
          <a:xfrm>
            <a:off x="1827154" y="6513443"/>
            <a:ext cx="1903332" cy="355600"/>
          </a:xfrm>
          <a:prstGeom prst="rect">
            <a:avLst/>
          </a:prstGeom>
        </p:spPr>
      </p:pic>
      <p:pic>
        <p:nvPicPr>
          <p:cNvPr id="13" name="Picture 12"/>
          <p:cNvPicPr>
            <a:picLocks noChangeAspect="1"/>
          </p:cNvPicPr>
          <p:nvPr/>
        </p:nvPicPr>
        <p:blipFill>
          <a:blip r:embed="rId6"/>
          <a:stretch>
            <a:fillRect/>
          </a:stretch>
        </p:blipFill>
        <p:spPr>
          <a:xfrm>
            <a:off x="3719999" y="6509853"/>
            <a:ext cx="1903332" cy="355600"/>
          </a:xfrm>
          <a:prstGeom prst="rect">
            <a:avLst/>
          </a:prstGeom>
        </p:spPr>
      </p:pic>
      <p:pic>
        <p:nvPicPr>
          <p:cNvPr id="14" name="Picture 13"/>
          <p:cNvPicPr>
            <a:picLocks noChangeAspect="1"/>
          </p:cNvPicPr>
          <p:nvPr/>
        </p:nvPicPr>
        <p:blipFill>
          <a:blip r:embed="rId7"/>
          <a:stretch>
            <a:fillRect/>
          </a:stretch>
        </p:blipFill>
        <p:spPr>
          <a:xfrm>
            <a:off x="5617817" y="6513442"/>
            <a:ext cx="1903332" cy="355600"/>
          </a:xfrm>
          <a:prstGeom prst="rect">
            <a:avLst/>
          </a:prstGeom>
        </p:spPr>
      </p:pic>
      <p:pic>
        <p:nvPicPr>
          <p:cNvPr id="15" name="Picture 14"/>
          <p:cNvPicPr>
            <a:picLocks noChangeAspect="1"/>
          </p:cNvPicPr>
          <p:nvPr/>
        </p:nvPicPr>
        <p:blipFill>
          <a:blip r:embed="rId8"/>
          <a:stretch>
            <a:fillRect/>
          </a:stretch>
        </p:blipFill>
        <p:spPr>
          <a:xfrm>
            <a:off x="7516743" y="6513443"/>
            <a:ext cx="1638300" cy="355600"/>
          </a:xfrm>
          <a:prstGeom prst="rect">
            <a:avLst/>
          </a:prstGeom>
        </p:spPr>
      </p:pic>
      <p:pic>
        <p:nvPicPr>
          <p:cNvPr id="23" name="Picture 22"/>
          <p:cNvPicPr>
            <a:picLocks noChangeAspect="1"/>
          </p:cNvPicPr>
          <p:nvPr/>
        </p:nvPicPr>
        <p:blipFill>
          <a:blip r:embed="rId9">
            <a:alphaModFix amt="50000"/>
          </a:blip>
          <a:stretch>
            <a:fillRect/>
          </a:stretch>
        </p:blipFill>
        <p:spPr>
          <a:xfrm>
            <a:off x="3267641" y="-288212"/>
            <a:ext cx="6416398" cy="7052877"/>
          </a:xfrm>
          <a:prstGeom prst="rect">
            <a:avLst/>
          </a:prstGeom>
          <a:noFill/>
        </p:spPr>
      </p:pic>
      <p:sp>
        <p:nvSpPr>
          <p:cNvPr id="29" name="Subtitle 2"/>
          <p:cNvSpPr>
            <a:spLocks noGrp="1"/>
          </p:cNvSpPr>
          <p:nvPr>
            <p:ph type="subTitle" idx="1"/>
          </p:nvPr>
        </p:nvSpPr>
        <p:spPr>
          <a:xfrm>
            <a:off x="151203" y="1038498"/>
            <a:ext cx="8667544" cy="4127327"/>
          </a:xfrm>
        </p:spPr>
        <p:txBody>
          <a:bodyPr>
            <a:noAutofit/>
          </a:bodyPr>
          <a:lstStyle/>
          <a:p>
            <a:pPr marL="514350" indent="-514350" algn="l">
              <a:lnSpc>
                <a:spcPct val="130000"/>
              </a:lnSpc>
              <a:buFont typeface="Arial"/>
              <a:buChar char="•"/>
            </a:pPr>
            <a:r>
              <a:rPr lang="en-US" b="1" dirty="0" smtClean="0">
                <a:solidFill>
                  <a:srgbClr val="090809"/>
                </a:solidFill>
                <a:latin typeface="Helvetica 65 Medium"/>
                <a:cs typeface="Aharoni" pitchFamily="2" charset="-79"/>
              </a:rPr>
              <a:t>Results of the mid-point survey</a:t>
            </a:r>
          </a:p>
          <a:p>
            <a:pPr marL="971550" lvl="1" indent="-514350" algn="l">
              <a:lnSpc>
                <a:spcPct val="130000"/>
              </a:lnSpc>
              <a:buFont typeface="Arial"/>
              <a:buChar char="•"/>
            </a:pPr>
            <a:r>
              <a:rPr lang="en-US" sz="1800" b="1" dirty="0" smtClean="0">
                <a:solidFill>
                  <a:srgbClr val="090809"/>
                </a:solidFill>
                <a:latin typeface="Helvetica 65 Medium"/>
                <a:cs typeface="Aharoni" pitchFamily="2" charset="-79"/>
              </a:rPr>
              <a:t>Overall: </a:t>
            </a:r>
            <a:r>
              <a:rPr lang="en-US" sz="1800" dirty="0" smtClean="0">
                <a:solidFill>
                  <a:srgbClr val="090809"/>
                </a:solidFill>
                <a:latin typeface="Helvetica 65 Medium"/>
                <a:cs typeface="Aharoni" pitchFamily="2" charset="-79"/>
              </a:rPr>
              <a:t>Very positive</a:t>
            </a:r>
          </a:p>
          <a:p>
            <a:pPr marL="971550" lvl="1" indent="-514350" algn="l">
              <a:lnSpc>
                <a:spcPct val="130000"/>
              </a:lnSpc>
              <a:buFont typeface="Arial"/>
              <a:buChar char="•"/>
            </a:pPr>
            <a:r>
              <a:rPr lang="en-US" sz="1800" b="1" dirty="0" smtClean="0">
                <a:solidFill>
                  <a:srgbClr val="090809"/>
                </a:solidFill>
                <a:latin typeface="Helvetica 65 Medium"/>
                <a:cs typeface="Aharoni" pitchFamily="2" charset="-79"/>
              </a:rPr>
              <a:t>Feedback: </a:t>
            </a:r>
            <a:r>
              <a:rPr lang="en-US" sz="1800" dirty="0" smtClean="0">
                <a:solidFill>
                  <a:srgbClr val="090809"/>
                </a:solidFill>
                <a:latin typeface="Helvetica 65 Medium"/>
                <a:cs typeface="Aharoni" pitchFamily="2" charset="-79"/>
              </a:rPr>
              <a:t>Confusing instructions on </a:t>
            </a:r>
            <a:r>
              <a:rPr lang="en-US" sz="1800" dirty="0" err="1" smtClean="0">
                <a:solidFill>
                  <a:srgbClr val="090809"/>
                </a:solidFill>
                <a:latin typeface="Helvetica 65 Medium"/>
                <a:cs typeface="Aharoni" pitchFamily="2" charset="-79"/>
              </a:rPr>
              <a:t>AlumniFinder</a:t>
            </a:r>
            <a:r>
              <a:rPr lang="en-US" sz="1800" dirty="0" smtClean="0">
                <a:solidFill>
                  <a:srgbClr val="090809"/>
                </a:solidFill>
                <a:latin typeface="Helvetica 65 Medium"/>
                <a:cs typeface="Aharoni" pitchFamily="2" charset="-79"/>
              </a:rPr>
              <a:t>; Confusion on flagging for D2D</a:t>
            </a:r>
          </a:p>
          <a:p>
            <a:pPr marL="971550" lvl="1" indent="-514350" algn="l">
              <a:lnSpc>
                <a:spcPct val="130000"/>
              </a:lnSpc>
              <a:buFont typeface="Arial"/>
              <a:buChar char="•"/>
            </a:pPr>
            <a:endParaRPr lang="en-US" sz="1800" dirty="0" smtClean="0">
              <a:solidFill>
                <a:srgbClr val="090809"/>
              </a:solidFill>
              <a:latin typeface="Helvetica 65 Medium"/>
              <a:cs typeface="Aharoni" pitchFamily="2" charset="-79"/>
            </a:endParaRPr>
          </a:p>
          <a:p>
            <a:pPr marL="971550" lvl="1" indent="-514350" algn="l">
              <a:lnSpc>
                <a:spcPct val="130000"/>
              </a:lnSpc>
              <a:buFont typeface="Arial"/>
              <a:buChar char="•"/>
            </a:pPr>
            <a:r>
              <a:rPr lang="en-US" sz="1800" b="1" dirty="0" smtClean="0">
                <a:solidFill>
                  <a:srgbClr val="090809"/>
                </a:solidFill>
                <a:latin typeface="Helvetica 65 Medium"/>
                <a:cs typeface="Aharoni" pitchFamily="2" charset="-79"/>
              </a:rPr>
              <a:t>Improvements for next year: </a:t>
            </a:r>
            <a:r>
              <a:rPr lang="en-US" sz="1800" dirty="0" smtClean="0">
                <a:solidFill>
                  <a:srgbClr val="090809"/>
                </a:solidFill>
                <a:latin typeface="Helvetica 65 Medium"/>
                <a:cs typeface="Aharoni" pitchFamily="2" charset="-79"/>
              </a:rPr>
              <a:t>Too much in January; Build stronger connection to other camps in the program; </a:t>
            </a:r>
            <a:r>
              <a:rPr lang="en-US" sz="1800" dirty="0">
                <a:solidFill>
                  <a:srgbClr val="090809"/>
                </a:solidFill>
                <a:latin typeface="Helvetica 65 Medium"/>
                <a:cs typeface="Aharoni" pitchFamily="2" charset="-79"/>
              </a:rPr>
              <a:t>Offer $ for data staff during </a:t>
            </a:r>
            <a:r>
              <a:rPr lang="en-US" sz="1800" dirty="0" smtClean="0">
                <a:solidFill>
                  <a:srgbClr val="090809"/>
                </a:solidFill>
                <a:latin typeface="Helvetica 65 Medium"/>
                <a:cs typeface="Aharoni" pitchFamily="2" charset="-79"/>
              </a:rPr>
              <a:t>program</a:t>
            </a:r>
            <a:endParaRPr lang="en-US" sz="1800" dirty="0">
              <a:solidFill>
                <a:srgbClr val="090809"/>
              </a:solidFill>
              <a:latin typeface="Helvetica 65 Medium"/>
              <a:cs typeface="Aharoni" pitchFamily="2" charset="-79"/>
            </a:endParaRPr>
          </a:p>
          <a:p>
            <a:pPr marL="971550" lvl="1" indent="-514350" algn="l">
              <a:lnSpc>
                <a:spcPct val="130000"/>
              </a:lnSpc>
              <a:buFont typeface="Arial"/>
              <a:buChar char="•"/>
            </a:pPr>
            <a:endParaRPr lang="en-US" sz="1800" dirty="0" smtClean="0">
              <a:solidFill>
                <a:srgbClr val="090809"/>
              </a:solidFill>
              <a:latin typeface="Helvetica 65 Medium"/>
              <a:cs typeface="Aharoni" pitchFamily="2" charset="-79"/>
            </a:endParaRPr>
          </a:p>
          <a:p>
            <a:pPr marL="971550" lvl="1" indent="-514350" algn="l">
              <a:lnSpc>
                <a:spcPct val="130000"/>
              </a:lnSpc>
              <a:buFont typeface="Arial"/>
              <a:buChar char="•"/>
            </a:pPr>
            <a:r>
              <a:rPr lang="en-US" sz="1800" b="1" dirty="0" smtClean="0">
                <a:solidFill>
                  <a:srgbClr val="090809"/>
                </a:solidFill>
                <a:latin typeface="Helvetica 65 Medium"/>
                <a:cs typeface="Aharoni" pitchFamily="2" charset="-79"/>
              </a:rPr>
              <a:t>Improvements for rest of program</a:t>
            </a:r>
            <a:r>
              <a:rPr lang="en-US" sz="1800" b="1" dirty="0">
                <a:solidFill>
                  <a:srgbClr val="090809"/>
                </a:solidFill>
                <a:latin typeface="Helvetica 65 Medium"/>
                <a:cs typeface="Aharoni" pitchFamily="2" charset="-79"/>
              </a:rPr>
              <a:t>: </a:t>
            </a:r>
            <a:r>
              <a:rPr lang="en-US" sz="1800" dirty="0">
                <a:solidFill>
                  <a:srgbClr val="090809"/>
                </a:solidFill>
                <a:latin typeface="Helvetica 65 Medium"/>
                <a:cs typeface="Aharoni" pitchFamily="2" charset="-79"/>
              </a:rPr>
              <a:t>how to </a:t>
            </a:r>
            <a:r>
              <a:rPr lang="en-US" sz="1800" dirty="0" smtClean="0">
                <a:solidFill>
                  <a:srgbClr val="090809"/>
                </a:solidFill>
                <a:latin typeface="Helvetica 65 Medium"/>
                <a:cs typeface="Aharoni" pitchFamily="2" charset="-79"/>
              </a:rPr>
              <a:t>use results for </a:t>
            </a:r>
            <a:r>
              <a:rPr lang="en-US" sz="1800" dirty="0">
                <a:solidFill>
                  <a:srgbClr val="090809"/>
                </a:solidFill>
                <a:latin typeface="Helvetica 65 Medium"/>
                <a:cs typeface="Aharoni" pitchFamily="2" charset="-79"/>
              </a:rPr>
              <a:t>fundraising </a:t>
            </a:r>
            <a:r>
              <a:rPr lang="en-US" sz="1800" dirty="0" smtClean="0">
                <a:solidFill>
                  <a:srgbClr val="090809"/>
                </a:solidFill>
                <a:latin typeface="Helvetica 65 Medium"/>
                <a:cs typeface="Aharoni" pitchFamily="2" charset="-79"/>
              </a:rPr>
              <a:t>and provide a realistic sample timeline. </a:t>
            </a:r>
          </a:p>
          <a:p>
            <a:pPr lvl="1" algn="l">
              <a:lnSpc>
                <a:spcPct val="130000"/>
              </a:lnSpc>
            </a:pPr>
            <a:endParaRPr lang="en-US" sz="1800" dirty="0" smtClean="0">
              <a:solidFill>
                <a:srgbClr val="090809"/>
              </a:solidFill>
              <a:latin typeface="Helvetica 65 Medium"/>
              <a:cs typeface="Aharoni" pitchFamily="2" charset="-79"/>
            </a:endParaRPr>
          </a:p>
          <a:p>
            <a:pPr marL="971550" lvl="1" indent="-514350" algn="l">
              <a:lnSpc>
                <a:spcPct val="130000"/>
              </a:lnSpc>
              <a:buFont typeface="Arial"/>
              <a:buChar char="•"/>
            </a:pPr>
            <a:r>
              <a:rPr lang="en-US" sz="1800" b="1" dirty="0" smtClean="0">
                <a:solidFill>
                  <a:srgbClr val="090809"/>
                </a:solidFill>
                <a:latin typeface="Helvetica 65 Medium"/>
                <a:cs typeface="Aharoni" pitchFamily="2" charset="-79"/>
              </a:rPr>
              <a:t>Recommend to other camps?  Yes</a:t>
            </a:r>
            <a:endParaRPr lang="en-US" sz="1800" b="1" dirty="0">
              <a:solidFill>
                <a:srgbClr val="090809"/>
              </a:solidFill>
              <a:latin typeface="Helvetica 65 Medium"/>
              <a:cs typeface="Aharoni" pitchFamily="2" charset="-79"/>
            </a:endParaRPr>
          </a:p>
        </p:txBody>
      </p:sp>
      <p:pic>
        <p:nvPicPr>
          <p:cNvPr id="2" name="Picture 1"/>
          <p:cNvPicPr>
            <a:picLocks noChangeAspect="1"/>
          </p:cNvPicPr>
          <p:nvPr/>
        </p:nvPicPr>
        <p:blipFill>
          <a:blip r:embed="rId10"/>
          <a:stretch>
            <a:fillRect/>
          </a:stretch>
        </p:blipFill>
        <p:spPr>
          <a:xfrm>
            <a:off x="0" y="206478"/>
            <a:ext cx="3886202" cy="681112"/>
          </a:xfrm>
          <a:prstGeom prst="rect">
            <a:avLst/>
          </a:prstGeom>
        </p:spPr>
      </p:pic>
      <p:sp>
        <p:nvSpPr>
          <p:cNvPr id="31" name="Subtitle 2"/>
          <p:cNvSpPr txBox="1">
            <a:spLocks/>
          </p:cNvSpPr>
          <p:nvPr/>
        </p:nvSpPr>
        <p:spPr>
          <a:xfrm>
            <a:off x="-1" y="267210"/>
            <a:ext cx="3812721" cy="559649"/>
          </a:xfrm>
          <a:prstGeom prst="rect">
            <a:avLst/>
          </a:prstGeom>
        </p:spPr>
        <p:txBody>
          <a:bodyPr vert="horz" lIns="91440" tIns="45720" rIns="91440" bIns="45720" rtlCol="0">
            <a:normAutofit fontScale="85000"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3800" b="1" spc="300" dirty="0" smtClean="0">
                <a:solidFill>
                  <a:schemeClr val="bg2"/>
                </a:solidFill>
                <a:latin typeface="Gill Sans MT"/>
                <a:cs typeface="Gill Sans MT"/>
              </a:rPr>
              <a:t>Announcements</a:t>
            </a:r>
          </a:p>
          <a:p>
            <a:pPr algn="l"/>
            <a:endParaRPr lang="en-US" sz="1400" spc="300" dirty="0">
              <a:solidFill>
                <a:schemeClr val="bg2"/>
              </a:solidFill>
              <a:latin typeface="Arial"/>
              <a:cs typeface="Arial"/>
            </a:endParaRPr>
          </a:p>
        </p:txBody>
      </p:sp>
    </p:spTree>
    <p:extLst>
      <p:ext uri="{BB962C8B-B14F-4D97-AF65-F5344CB8AC3E}">
        <p14:creationId xmlns:p14="http://schemas.microsoft.com/office/powerpoint/2010/main" val="2734884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1000"/>
                                        <p:tgtEl>
                                          <p:spTgt spid="2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xEl>
                                              <p:pRg st="1" end="1"/>
                                            </p:txEl>
                                          </p:spTgt>
                                        </p:tgtEl>
                                        <p:attrNameLst>
                                          <p:attrName>style.visibility</p:attrName>
                                        </p:attrNameLst>
                                      </p:cBhvr>
                                      <p:to>
                                        <p:strVal val="visible"/>
                                      </p:to>
                                    </p:set>
                                    <p:animEffect transition="in" filter="fade">
                                      <p:cBhvr>
                                        <p:cTn id="10" dur="1000"/>
                                        <p:tgtEl>
                                          <p:spTgt spid="29">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xEl>
                                              <p:pRg st="2" end="2"/>
                                            </p:txEl>
                                          </p:spTgt>
                                        </p:tgtEl>
                                        <p:attrNameLst>
                                          <p:attrName>style.visibility</p:attrName>
                                        </p:attrNameLst>
                                      </p:cBhvr>
                                      <p:to>
                                        <p:strVal val="visible"/>
                                      </p:to>
                                    </p:set>
                                    <p:animEffect transition="in" filter="fade">
                                      <p:cBhvr>
                                        <p:cTn id="13" dur="1000"/>
                                        <p:tgtEl>
                                          <p:spTgt spid="29">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
                                            <p:txEl>
                                              <p:pRg st="4" end="4"/>
                                            </p:txEl>
                                          </p:spTgt>
                                        </p:tgtEl>
                                        <p:attrNameLst>
                                          <p:attrName>style.visibility</p:attrName>
                                        </p:attrNameLst>
                                      </p:cBhvr>
                                      <p:to>
                                        <p:strVal val="visible"/>
                                      </p:to>
                                    </p:set>
                                    <p:animEffect transition="in" filter="fade">
                                      <p:cBhvr>
                                        <p:cTn id="16" dur="1000"/>
                                        <p:tgtEl>
                                          <p:spTgt spid="29">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xEl>
                                              <p:pRg st="6" end="6"/>
                                            </p:txEl>
                                          </p:spTgt>
                                        </p:tgtEl>
                                        <p:attrNameLst>
                                          <p:attrName>style.visibility</p:attrName>
                                        </p:attrNameLst>
                                      </p:cBhvr>
                                      <p:to>
                                        <p:strVal val="visible"/>
                                      </p:to>
                                    </p:set>
                                    <p:animEffect transition="in" filter="fade">
                                      <p:cBhvr>
                                        <p:cTn id="19" dur="1000"/>
                                        <p:tgtEl>
                                          <p:spTgt spid="29">
                                            <p:txEl>
                                              <p:pRg st="6" end="6"/>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9">
                                            <p:txEl>
                                              <p:pRg st="8" end="8"/>
                                            </p:txEl>
                                          </p:spTgt>
                                        </p:tgtEl>
                                        <p:attrNameLst>
                                          <p:attrName>style.visibility</p:attrName>
                                        </p:attrNameLst>
                                      </p:cBhvr>
                                      <p:to>
                                        <p:strVal val="visible"/>
                                      </p:to>
                                    </p:set>
                                    <p:animEffect transition="in" filter="fade">
                                      <p:cBhvr>
                                        <p:cTn id="22" dur="1000"/>
                                        <p:tgtEl>
                                          <p:spTgt spid="2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4F81BD"/>
                </a:solidFill>
              </a:rPr>
              <a:t>When Qualifying a donor, you are trying to figure out:</a:t>
            </a:r>
            <a:endParaRPr lang="en-US" b="1" dirty="0">
              <a:solidFill>
                <a:srgbClr val="4F81BD"/>
              </a:solidFill>
            </a:endParaRPr>
          </a:p>
        </p:txBody>
      </p:sp>
      <p:sp>
        <p:nvSpPr>
          <p:cNvPr id="3" name="Content Placeholder 2"/>
          <p:cNvSpPr>
            <a:spLocks noGrp="1"/>
          </p:cNvSpPr>
          <p:nvPr>
            <p:ph idx="1"/>
          </p:nvPr>
        </p:nvSpPr>
        <p:spPr/>
        <p:txBody>
          <a:bodyPr>
            <a:normAutofit lnSpcReduction="10000"/>
          </a:bodyPr>
          <a:lstStyle/>
          <a:p>
            <a:pPr marL="0" indent="0" algn="ctr">
              <a:buNone/>
            </a:pPr>
            <a:r>
              <a:rPr lang="en-US" sz="4400" dirty="0" smtClean="0"/>
              <a:t>The right person to ask </a:t>
            </a:r>
          </a:p>
          <a:p>
            <a:pPr marL="0" indent="0" algn="ctr">
              <a:buNone/>
            </a:pPr>
            <a:r>
              <a:rPr lang="en-US" sz="4400" dirty="0" smtClean="0"/>
              <a:t>the right person</a:t>
            </a:r>
          </a:p>
          <a:p>
            <a:pPr marL="0" indent="0" algn="ctr">
              <a:buNone/>
            </a:pPr>
            <a:r>
              <a:rPr lang="en-US" sz="4400" dirty="0" smtClean="0"/>
              <a:t>for the right project </a:t>
            </a:r>
          </a:p>
          <a:p>
            <a:pPr marL="0" indent="0" algn="ctr">
              <a:buNone/>
            </a:pPr>
            <a:r>
              <a:rPr lang="en-US" sz="4400" dirty="0" smtClean="0"/>
              <a:t>for the right amount</a:t>
            </a:r>
          </a:p>
          <a:p>
            <a:pPr marL="0" indent="0" algn="ctr">
              <a:buNone/>
            </a:pPr>
            <a:r>
              <a:rPr lang="en-US" sz="4400" dirty="0" smtClean="0"/>
              <a:t>in the right place </a:t>
            </a:r>
          </a:p>
          <a:p>
            <a:pPr marL="0" indent="0" algn="ctr">
              <a:buNone/>
            </a:pPr>
            <a:r>
              <a:rPr lang="en-US" sz="4400" dirty="0" smtClean="0"/>
              <a:t>at the right time</a:t>
            </a:r>
            <a:endParaRPr lang="en-US" sz="4400" dirty="0"/>
          </a:p>
        </p:txBody>
      </p:sp>
    </p:spTree>
    <p:extLst>
      <p:ext uri="{BB962C8B-B14F-4D97-AF65-F5344CB8AC3E}">
        <p14:creationId xmlns:p14="http://schemas.microsoft.com/office/powerpoint/2010/main" val="3076963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62838"/>
            <a:ext cx="8229600" cy="6349650"/>
          </a:xfrm>
        </p:spPr>
        <p:txBody>
          <a:bodyPr>
            <a:normAutofit/>
          </a:bodyPr>
          <a:lstStyle/>
          <a:p>
            <a:pPr marL="0" indent="0" algn="ctr">
              <a:lnSpc>
                <a:spcPct val="130000"/>
              </a:lnSpc>
              <a:buNone/>
            </a:pPr>
            <a:r>
              <a:rPr lang="en-US" sz="4400" dirty="0" smtClean="0">
                <a:solidFill>
                  <a:schemeClr val="tx1">
                    <a:lumMod val="50000"/>
                    <a:lumOff val="50000"/>
                  </a:schemeClr>
                </a:solidFill>
              </a:rPr>
              <a:t>The right person to ask </a:t>
            </a:r>
          </a:p>
          <a:p>
            <a:pPr marL="0" indent="0" algn="ctr">
              <a:lnSpc>
                <a:spcPct val="130000"/>
              </a:lnSpc>
              <a:buNone/>
            </a:pPr>
            <a:r>
              <a:rPr lang="en-US" sz="4400" dirty="0" smtClean="0">
                <a:solidFill>
                  <a:schemeClr val="tx1">
                    <a:lumMod val="50000"/>
                    <a:lumOff val="50000"/>
                  </a:schemeClr>
                </a:solidFill>
              </a:rPr>
              <a:t>the right person</a:t>
            </a:r>
          </a:p>
          <a:p>
            <a:pPr marL="0" indent="0" algn="ctr">
              <a:lnSpc>
                <a:spcPct val="130000"/>
              </a:lnSpc>
              <a:buNone/>
            </a:pPr>
            <a:r>
              <a:rPr lang="en-US" sz="4400" dirty="0" smtClean="0">
                <a:solidFill>
                  <a:schemeClr val="tx1">
                    <a:lumMod val="50000"/>
                    <a:lumOff val="50000"/>
                  </a:schemeClr>
                </a:solidFill>
              </a:rPr>
              <a:t>for the right project </a:t>
            </a:r>
          </a:p>
          <a:p>
            <a:pPr marL="0" indent="0" algn="ctr">
              <a:lnSpc>
                <a:spcPct val="130000"/>
              </a:lnSpc>
              <a:buNone/>
            </a:pPr>
            <a:r>
              <a:rPr lang="en-US" sz="4400" dirty="0" smtClean="0">
                <a:solidFill>
                  <a:schemeClr val="tx1">
                    <a:lumMod val="50000"/>
                    <a:lumOff val="50000"/>
                  </a:schemeClr>
                </a:solidFill>
              </a:rPr>
              <a:t>for the right amount</a:t>
            </a:r>
          </a:p>
          <a:p>
            <a:pPr marL="0" indent="0" algn="ctr">
              <a:lnSpc>
                <a:spcPct val="130000"/>
              </a:lnSpc>
              <a:buNone/>
            </a:pPr>
            <a:r>
              <a:rPr lang="en-US" sz="4400" dirty="0" smtClean="0">
                <a:solidFill>
                  <a:schemeClr val="tx1">
                    <a:lumMod val="50000"/>
                    <a:lumOff val="50000"/>
                  </a:schemeClr>
                </a:solidFill>
              </a:rPr>
              <a:t>in the right place </a:t>
            </a:r>
          </a:p>
          <a:p>
            <a:pPr marL="0" indent="0" algn="ctr">
              <a:lnSpc>
                <a:spcPct val="130000"/>
              </a:lnSpc>
              <a:buNone/>
            </a:pPr>
            <a:r>
              <a:rPr lang="en-US" sz="4400" dirty="0" smtClean="0">
                <a:solidFill>
                  <a:schemeClr val="tx1">
                    <a:lumMod val="50000"/>
                    <a:lumOff val="50000"/>
                  </a:schemeClr>
                </a:solidFill>
              </a:rPr>
              <a:t>at the right time</a:t>
            </a:r>
            <a:endParaRPr lang="en-US" sz="4400" dirty="0">
              <a:solidFill>
                <a:schemeClr val="tx1">
                  <a:lumMod val="50000"/>
                  <a:lumOff val="50000"/>
                </a:schemeClr>
              </a:solidFill>
            </a:endParaRPr>
          </a:p>
        </p:txBody>
      </p:sp>
      <p:sp>
        <p:nvSpPr>
          <p:cNvPr id="4" name="Rectangle 3"/>
          <p:cNvSpPr/>
          <p:nvPr/>
        </p:nvSpPr>
        <p:spPr>
          <a:xfrm>
            <a:off x="2165037" y="4101098"/>
            <a:ext cx="4572000" cy="707886"/>
          </a:xfrm>
          <a:prstGeom prst="rect">
            <a:avLst/>
          </a:prstGeom>
        </p:spPr>
        <p:txBody>
          <a:bodyPr>
            <a:spAutoFit/>
          </a:bodyPr>
          <a:lstStyle/>
          <a:p>
            <a:pPr algn="ctr"/>
            <a:r>
              <a:rPr lang="en-US" sz="4000" b="1" dirty="0" smtClean="0">
                <a:solidFill>
                  <a:srgbClr val="E46C0A"/>
                </a:solidFill>
              </a:rPr>
              <a:t>Capacity</a:t>
            </a:r>
            <a:endParaRPr lang="en-US" sz="4000" dirty="0"/>
          </a:p>
        </p:txBody>
      </p:sp>
      <p:sp>
        <p:nvSpPr>
          <p:cNvPr id="5" name="Rectangle 4"/>
          <p:cNvSpPr/>
          <p:nvPr/>
        </p:nvSpPr>
        <p:spPr>
          <a:xfrm>
            <a:off x="3017365" y="1129372"/>
            <a:ext cx="3109270" cy="769441"/>
          </a:xfrm>
          <a:prstGeom prst="rect">
            <a:avLst/>
          </a:prstGeom>
        </p:spPr>
        <p:txBody>
          <a:bodyPr wrap="none">
            <a:spAutoFit/>
          </a:bodyPr>
          <a:lstStyle/>
          <a:p>
            <a:pPr algn="ctr"/>
            <a:r>
              <a:rPr lang="en-US" sz="4400" b="1" dirty="0">
                <a:solidFill>
                  <a:schemeClr val="accent1"/>
                </a:solidFill>
              </a:rPr>
              <a:t>Relationship</a:t>
            </a:r>
            <a:endParaRPr lang="en-US" sz="4400" dirty="0"/>
          </a:p>
        </p:txBody>
      </p:sp>
      <p:sp>
        <p:nvSpPr>
          <p:cNvPr id="6" name="Rectangle 5"/>
          <p:cNvSpPr/>
          <p:nvPr/>
        </p:nvSpPr>
        <p:spPr>
          <a:xfrm>
            <a:off x="3293821" y="3094461"/>
            <a:ext cx="2556359" cy="707886"/>
          </a:xfrm>
          <a:prstGeom prst="rect">
            <a:avLst/>
          </a:prstGeom>
        </p:spPr>
        <p:txBody>
          <a:bodyPr wrap="none">
            <a:spAutoFit/>
          </a:bodyPr>
          <a:lstStyle/>
          <a:p>
            <a:pPr algn="ctr"/>
            <a:r>
              <a:rPr lang="en-US" sz="4000" b="1" dirty="0">
                <a:solidFill>
                  <a:schemeClr val="accent3"/>
                </a:solidFill>
              </a:rPr>
              <a:t>Motivation</a:t>
            </a:r>
            <a:endParaRPr lang="en-US" sz="4000" dirty="0"/>
          </a:p>
        </p:txBody>
      </p:sp>
      <p:sp>
        <p:nvSpPr>
          <p:cNvPr id="7" name="Rectangle 6"/>
          <p:cNvSpPr/>
          <p:nvPr/>
        </p:nvSpPr>
        <p:spPr>
          <a:xfrm>
            <a:off x="1330586" y="6037448"/>
            <a:ext cx="6819254" cy="707886"/>
          </a:xfrm>
          <a:prstGeom prst="rect">
            <a:avLst/>
          </a:prstGeom>
        </p:spPr>
        <p:txBody>
          <a:bodyPr wrap="square">
            <a:spAutoFit/>
          </a:bodyPr>
          <a:lstStyle/>
          <a:p>
            <a:pPr algn="ctr"/>
            <a:r>
              <a:rPr lang="en-US" sz="4000" b="1" dirty="0" smtClean="0">
                <a:solidFill>
                  <a:srgbClr val="8064A2"/>
                </a:solidFill>
              </a:rPr>
              <a:t>Cultivation before asking</a:t>
            </a:r>
            <a:endParaRPr lang="en-US" sz="4000" dirty="0">
              <a:solidFill>
                <a:srgbClr val="8064A2"/>
              </a:solidFill>
            </a:endParaRPr>
          </a:p>
        </p:txBody>
      </p:sp>
    </p:spTree>
    <p:extLst>
      <p:ext uri="{BB962C8B-B14F-4D97-AF65-F5344CB8AC3E}">
        <p14:creationId xmlns:p14="http://schemas.microsoft.com/office/powerpoint/2010/main" val="1706825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People Give to People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7309219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7256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People Give to People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72753644"/>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606268" y="1799068"/>
            <a:ext cx="8080532" cy="646331"/>
          </a:xfrm>
          <a:prstGeom prst="rect">
            <a:avLst/>
          </a:prstGeom>
          <a:noFill/>
        </p:spPr>
        <p:txBody>
          <a:bodyPr wrap="none" rtlCol="0">
            <a:spAutoFit/>
          </a:bodyPr>
          <a:lstStyle/>
          <a:p>
            <a:r>
              <a:rPr lang="en-US" sz="3600" dirty="0" smtClean="0">
                <a:solidFill>
                  <a:srgbClr val="E46C0A"/>
                </a:solidFill>
              </a:rPr>
              <a:t>Each makes their own meaningful gift first</a:t>
            </a:r>
            <a:endParaRPr lang="en-US" sz="3600" dirty="0">
              <a:solidFill>
                <a:srgbClr val="E46C0A"/>
              </a:solidFill>
            </a:endParaRPr>
          </a:p>
        </p:txBody>
      </p:sp>
      <p:sp>
        <p:nvSpPr>
          <p:cNvPr id="5" name="Circular Arrow 4"/>
          <p:cNvSpPr/>
          <p:nvPr/>
        </p:nvSpPr>
        <p:spPr>
          <a:xfrm rot="3475020">
            <a:off x="6849496" y="2207259"/>
            <a:ext cx="1088662" cy="1557177"/>
          </a:xfrm>
          <a:prstGeom prst="circularArrow">
            <a:avLst>
              <a:gd name="adj1" fmla="val 12500"/>
              <a:gd name="adj2" fmla="val 1142319"/>
              <a:gd name="adj3" fmla="val 20457681"/>
              <a:gd name="adj4" fmla="val 14384404"/>
              <a:gd name="adj5" fmla="val 125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858214" y="5778444"/>
            <a:ext cx="7971202" cy="461665"/>
          </a:xfrm>
          <a:prstGeom prst="rect">
            <a:avLst/>
          </a:prstGeom>
          <a:noFill/>
        </p:spPr>
        <p:txBody>
          <a:bodyPr wrap="none" rtlCol="0">
            <a:spAutoFit/>
          </a:bodyPr>
          <a:lstStyle/>
          <a:p>
            <a:r>
              <a:rPr lang="en-US" sz="2400" b="1" dirty="0" smtClean="0"/>
              <a:t>“Would you please consider joining me in support of Camp?”</a:t>
            </a:r>
            <a:endParaRPr lang="en-US" sz="2400" b="1" dirty="0"/>
          </a:p>
        </p:txBody>
      </p:sp>
    </p:spTree>
    <p:extLst>
      <p:ext uri="{BB962C8B-B14F-4D97-AF65-F5344CB8AC3E}">
        <p14:creationId xmlns:p14="http://schemas.microsoft.com/office/powerpoint/2010/main" val="3826497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34998"/>
            <a:ext cx="8229600" cy="4525963"/>
          </a:xfrm>
        </p:spPr>
        <p:txBody>
          <a:bodyPr/>
          <a:lstStyle/>
          <a:p>
            <a:pPr lvl="0" algn="ctr"/>
            <a:r>
              <a:rPr lang="en-US" b="1" dirty="0" smtClean="0">
                <a:solidFill>
                  <a:srgbClr val="E46C0A"/>
                </a:solidFill>
              </a:rPr>
              <a:t>Capacity</a:t>
            </a:r>
            <a:r>
              <a:rPr lang="en-US" dirty="0" smtClean="0"/>
              <a:t> – to make a major gift</a:t>
            </a:r>
          </a:p>
          <a:p>
            <a:pPr lvl="0" algn="ctr"/>
            <a:endParaRPr lang="en-US" dirty="0"/>
          </a:p>
          <a:p>
            <a:pPr lvl="0" algn="ctr"/>
            <a:r>
              <a:rPr lang="en-US" b="1" dirty="0" smtClean="0">
                <a:solidFill>
                  <a:schemeClr val="accent3"/>
                </a:solidFill>
              </a:rPr>
              <a:t>Motivation</a:t>
            </a:r>
            <a:r>
              <a:rPr lang="en-US" dirty="0" smtClean="0"/>
              <a:t> – Why they would care enough to give generously? What about the timing? </a:t>
            </a:r>
          </a:p>
          <a:p>
            <a:pPr marL="0" lvl="0" indent="0" algn="ctr">
              <a:buNone/>
            </a:pPr>
            <a:r>
              <a:rPr lang="en-US" i="1" u="sng" dirty="0" smtClean="0"/>
              <a:t>Annual, Capital, Legacy? </a:t>
            </a:r>
          </a:p>
          <a:p>
            <a:pPr marL="0" lvl="0" indent="0" algn="ctr">
              <a:buNone/>
            </a:pPr>
            <a:endParaRPr lang="en-US" dirty="0"/>
          </a:p>
          <a:p>
            <a:pPr lvl="0" algn="ctr"/>
            <a:r>
              <a:rPr lang="en-US" b="1" dirty="0" smtClean="0">
                <a:solidFill>
                  <a:schemeClr val="accent1"/>
                </a:solidFill>
              </a:rPr>
              <a:t>Relationship</a:t>
            </a:r>
            <a:r>
              <a:rPr lang="en-US" dirty="0" smtClean="0"/>
              <a:t> – to camp and to people currently connected to camp</a:t>
            </a:r>
            <a:endParaRPr lang="en-US" dirty="0"/>
          </a:p>
          <a:p>
            <a:endParaRPr lang="en-US" dirty="0"/>
          </a:p>
        </p:txBody>
      </p:sp>
    </p:spTree>
    <p:extLst>
      <p:ext uri="{BB962C8B-B14F-4D97-AF65-F5344CB8AC3E}">
        <p14:creationId xmlns:p14="http://schemas.microsoft.com/office/powerpoint/2010/main" val="4291271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Intelligence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5254967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ontent Placeholder 2"/>
          <p:cNvSpPr txBox="1">
            <a:spLocks/>
          </p:cNvSpPr>
          <p:nvPr/>
        </p:nvSpPr>
        <p:spPr>
          <a:xfrm>
            <a:off x="3084540" y="1674649"/>
            <a:ext cx="2903096" cy="175604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smtClean="0">
                <a:solidFill>
                  <a:srgbClr val="E46C0A"/>
                </a:solidFill>
              </a:rPr>
              <a:t>Capacity</a:t>
            </a:r>
            <a:endParaRPr lang="en-US" dirty="0" smtClean="0"/>
          </a:p>
          <a:p>
            <a:pPr marL="0" indent="0" algn="ctr">
              <a:buNone/>
            </a:pPr>
            <a:r>
              <a:rPr lang="en-US" b="1" dirty="0" smtClean="0">
                <a:solidFill>
                  <a:schemeClr val="accent3"/>
                </a:solidFill>
              </a:rPr>
              <a:t>Motivation</a:t>
            </a:r>
            <a:endParaRPr lang="en-US" dirty="0" smtClean="0"/>
          </a:p>
          <a:p>
            <a:pPr marL="0" indent="0" algn="ctr">
              <a:buNone/>
            </a:pPr>
            <a:r>
              <a:rPr lang="en-US" b="1" dirty="0" smtClean="0">
                <a:solidFill>
                  <a:schemeClr val="accent1"/>
                </a:solidFill>
              </a:rPr>
              <a:t>Relationship</a:t>
            </a:r>
            <a:endParaRPr lang="en-US" dirty="0"/>
          </a:p>
        </p:txBody>
      </p:sp>
    </p:spTree>
    <p:extLst>
      <p:ext uri="{BB962C8B-B14F-4D97-AF65-F5344CB8AC3E}">
        <p14:creationId xmlns:p14="http://schemas.microsoft.com/office/powerpoint/2010/main" val="669870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a:stretch>
            <a:fillRect/>
          </a:stretch>
        </p:blipFill>
        <p:spPr>
          <a:xfrm>
            <a:off x="7516743" y="6513443"/>
            <a:ext cx="1638300" cy="355600"/>
          </a:xfrm>
          <a:prstGeom prst="rect">
            <a:avLst/>
          </a:prstGeom>
        </p:spPr>
      </p:pic>
      <p:pic>
        <p:nvPicPr>
          <p:cNvPr id="9" name="Picture 8" descr="Checklist.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14507" y="0"/>
            <a:ext cx="1929493" cy="1929493"/>
          </a:xfrm>
          <a:prstGeom prst="rect">
            <a:avLst/>
          </a:prstGeom>
        </p:spPr>
      </p:pic>
      <p:sp>
        <p:nvSpPr>
          <p:cNvPr id="29" name="Subtitle 2"/>
          <p:cNvSpPr>
            <a:spLocks noGrp="1"/>
          </p:cNvSpPr>
          <p:nvPr>
            <p:ph type="subTitle" idx="1"/>
          </p:nvPr>
        </p:nvSpPr>
        <p:spPr>
          <a:xfrm>
            <a:off x="1021592" y="0"/>
            <a:ext cx="7974490" cy="5603097"/>
          </a:xfrm>
        </p:spPr>
        <p:txBody>
          <a:bodyPr>
            <a:noAutofit/>
          </a:bodyPr>
          <a:lstStyle/>
          <a:p>
            <a:pPr algn="l"/>
            <a:endParaRPr lang="en-US" sz="2400" dirty="0">
              <a:solidFill>
                <a:srgbClr val="090809"/>
              </a:solidFill>
              <a:latin typeface="Helvetica 65 Medium"/>
              <a:cs typeface="Aharoni" pitchFamily="2" charset="-79"/>
            </a:endParaRPr>
          </a:p>
          <a:p>
            <a:pPr algn="l"/>
            <a:r>
              <a:rPr lang="en-US" sz="2400" b="1" dirty="0" smtClean="0">
                <a:solidFill>
                  <a:srgbClr val="090809"/>
                </a:solidFill>
                <a:latin typeface="Helvetica 65 Medium"/>
                <a:cs typeface="Aharoni" pitchFamily="2" charset="-79"/>
              </a:rPr>
              <a:t>Down to 50: </a:t>
            </a:r>
          </a:p>
          <a:p>
            <a:pPr algn="l"/>
            <a:r>
              <a:rPr lang="en-US" sz="2400" b="1" dirty="0" smtClean="0">
                <a:solidFill>
                  <a:srgbClr val="090809"/>
                </a:solidFill>
                <a:latin typeface="Helvetica 65 Medium"/>
                <a:cs typeface="Aharoni" pitchFamily="2" charset="-79"/>
              </a:rPr>
              <a:t>Donor Prospect Research (only if needed)</a:t>
            </a:r>
          </a:p>
          <a:p>
            <a:pPr marL="342900" indent="-342900" algn="l">
              <a:buFont typeface="Wingdings" charset="2"/>
              <a:buChar char="ü"/>
            </a:pPr>
            <a:endParaRPr lang="en-US" sz="2400" dirty="0" smtClean="0">
              <a:solidFill>
                <a:srgbClr val="090809"/>
              </a:solidFill>
              <a:latin typeface="Helvetica 65 Medium"/>
              <a:cs typeface="Aharoni" pitchFamily="2" charset="-79"/>
            </a:endParaRPr>
          </a:p>
          <a:p>
            <a:pPr algn="l"/>
            <a:r>
              <a:rPr lang="en-US" sz="2400" i="1" dirty="0">
                <a:solidFill>
                  <a:srgbClr val="090809"/>
                </a:solidFill>
                <a:latin typeface="Helvetica 65 Medium"/>
                <a:cs typeface="Aharoni" pitchFamily="2" charset="-79"/>
              </a:rPr>
              <a:t>Learning to understand what you see among the sea of information</a:t>
            </a:r>
          </a:p>
          <a:p>
            <a:pPr marL="342900" indent="-342900" algn="l">
              <a:buFont typeface="Wingdings" charset="2"/>
              <a:buChar char="ü"/>
            </a:pPr>
            <a:r>
              <a:rPr lang="en-US" sz="2400" dirty="0" smtClean="0">
                <a:solidFill>
                  <a:srgbClr val="090809"/>
                </a:solidFill>
                <a:latin typeface="Helvetica 65 Medium"/>
                <a:cs typeface="Aharoni" pitchFamily="2" charset="-79"/>
              </a:rPr>
              <a:t>Run name through </a:t>
            </a:r>
            <a:r>
              <a:rPr lang="en-US" sz="2400" dirty="0" err="1" smtClean="0">
                <a:solidFill>
                  <a:srgbClr val="090809"/>
                </a:solidFill>
                <a:latin typeface="Helvetica 65 Medium"/>
                <a:cs typeface="Aharoni" pitchFamily="2" charset="-79"/>
              </a:rPr>
              <a:t>WealthEngine</a:t>
            </a:r>
            <a:r>
              <a:rPr lang="en-US" sz="2400" dirty="0" smtClean="0">
                <a:solidFill>
                  <a:srgbClr val="090809"/>
                </a:solidFill>
                <a:latin typeface="Helvetica 65 Medium"/>
                <a:cs typeface="Aharoni" pitchFamily="2" charset="-79"/>
              </a:rPr>
              <a:t> – poke around</a:t>
            </a:r>
          </a:p>
          <a:p>
            <a:pPr marL="342900" indent="-342900" algn="l">
              <a:buFont typeface="Wingdings" charset="2"/>
              <a:buChar char="ü"/>
            </a:pPr>
            <a:r>
              <a:rPr lang="en-US" sz="2400" dirty="0" smtClean="0">
                <a:solidFill>
                  <a:srgbClr val="090809"/>
                </a:solidFill>
                <a:latin typeface="Helvetica 65 Medium"/>
                <a:cs typeface="Aharoni" pitchFamily="2" charset="-79"/>
              </a:rPr>
              <a:t>Google donor’s name</a:t>
            </a:r>
          </a:p>
          <a:p>
            <a:pPr marL="342900" indent="-342900" algn="l">
              <a:buFont typeface="Wingdings" charset="2"/>
              <a:buChar char="ü"/>
            </a:pPr>
            <a:r>
              <a:rPr lang="en-US" sz="2400" dirty="0" smtClean="0">
                <a:solidFill>
                  <a:srgbClr val="090809"/>
                </a:solidFill>
                <a:latin typeface="Helvetica 65 Medium"/>
                <a:cs typeface="Aharoni" pitchFamily="2" charset="-79"/>
              </a:rPr>
              <a:t>Look into public websites</a:t>
            </a:r>
          </a:p>
          <a:p>
            <a:pPr marL="342900" indent="-342900" algn="l">
              <a:buFont typeface="Wingdings" charset="2"/>
              <a:buChar char="ü"/>
            </a:pPr>
            <a:r>
              <a:rPr lang="en-US" sz="2400" dirty="0" smtClean="0">
                <a:solidFill>
                  <a:srgbClr val="090809"/>
                </a:solidFill>
                <a:latin typeface="Helvetica 65 Medium"/>
                <a:cs typeface="Aharoni" pitchFamily="2" charset="-79"/>
              </a:rPr>
              <a:t>Learn more about wealth, work, or interests</a:t>
            </a:r>
          </a:p>
          <a:p>
            <a:pPr marL="342900" indent="-342900" algn="l">
              <a:buFont typeface="Wingdings" charset="2"/>
              <a:buChar char="ü"/>
            </a:pPr>
            <a:r>
              <a:rPr lang="en-US" sz="2400" dirty="0" smtClean="0">
                <a:solidFill>
                  <a:srgbClr val="090809"/>
                </a:solidFill>
                <a:latin typeface="Helvetica 65 Medium"/>
                <a:cs typeface="Aharoni" pitchFamily="2" charset="-79"/>
              </a:rPr>
              <a:t>Business sold, estimated market value</a:t>
            </a:r>
          </a:p>
          <a:p>
            <a:pPr marL="342900" indent="-342900" algn="l">
              <a:buFont typeface="Wingdings" charset="2"/>
              <a:buChar char="ü"/>
            </a:pPr>
            <a:r>
              <a:rPr lang="en-US" sz="2400" dirty="0" smtClean="0">
                <a:solidFill>
                  <a:srgbClr val="090809"/>
                </a:solidFill>
                <a:latin typeface="Helvetica 65 Medium"/>
                <a:cs typeface="Aharoni" pitchFamily="2" charset="-79"/>
              </a:rPr>
              <a:t>More than one address</a:t>
            </a:r>
          </a:p>
          <a:p>
            <a:pPr marL="342900" indent="-342900" algn="l">
              <a:buFont typeface="Wingdings" charset="2"/>
              <a:buChar char="ü"/>
            </a:pPr>
            <a:r>
              <a:rPr lang="en-US" sz="2400" dirty="0" smtClean="0">
                <a:solidFill>
                  <a:schemeClr val="accent6"/>
                </a:solidFill>
                <a:latin typeface="Helvetica 65 Medium"/>
                <a:cs typeface="Aharoni" pitchFamily="2" charset="-79"/>
              </a:rPr>
              <a:t>Consolidate findings into a few paragraphs and add to database</a:t>
            </a:r>
          </a:p>
          <a:p>
            <a:pPr algn="r"/>
            <a:r>
              <a:rPr lang="en-US" sz="2400" b="1" dirty="0" smtClean="0">
                <a:solidFill>
                  <a:srgbClr val="090809"/>
                </a:solidFill>
                <a:latin typeface="Helvetica 65 Medium"/>
                <a:cs typeface="Aharoni" pitchFamily="2" charset="-79"/>
              </a:rPr>
              <a:t>More Resources on Knowledge Center </a:t>
            </a:r>
          </a:p>
          <a:p>
            <a:pPr algn="l"/>
            <a:endParaRPr lang="en-US" sz="2400" dirty="0" smtClean="0">
              <a:solidFill>
                <a:srgbClr val="090809"/>
              </a:solidFill>
              <a:latin typeface="Helvetica 65 Medium"/>
              <a:cs typeface="Aharoni" pitchFamily="2" charset="-79"/>
            </a:endParaRPr>
          </a:p>
        </p:txBody>
      </p:sp>
    </p:spTree>
    <p:extLst>
      <p:ext uri="{BB962C8B-B14F-4D97-AF65-F5344CB8AC3E}">
        <p14:creationId xmlns:p14="http://schemas.microsoft.com/office/powerpoint/2010/main" val="108726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oodman Report.pdf"/>
          <p:cNvPicPr>
            <a:picLocks noGrp="1" noChangeAspect="1"/>
          </p:cNvPicPr>
          <p:nvPr>
            <p:ph idx="1"/>
          </p:nvPr>
        </p:nvPicPr>
        <p:blipFill>
          <a:blip r:embed="rId2">
            <a:extLst>
              <a:ext uri="{28A0092B-C50C-407E-A947-70E740481C1C}">
                <a14:useLocalDpi xmlns:a14="http://schemas.microsoft.com/office/drawing/2010/main" val="0"/>
              </a:ext>
            </a:extLst>
          </a:blip>
          <a:srcRect l="-30886" r="-30886"/>
          <a:stretch>
            <a:fillRect/>
          </a:stretch>
        </p:blipFill>
        <p:spPr>
          <a:xfrm>
            <a:off x="0" y="-121192"/>
            <a:ext cx="8724412" cy="6979192"/>
          </a:xfrm>
        </p:spPr>
      </p:pic>
      <p:sp>
        <p:nvSpPr>
          <p:cNvPr id="2" name="Rectangle 1"/>
          <p:cNvSpPr/>
          <p:nvPr/>
        </p:nvSpPr>
        <p:spPr>
          <a:xfrm>
            <a:off x="2691413" y="574492"/>
            <a:ext cx="1028180" cy="423310"/>
          </a:xfrm>
          <a:prstGeom prst="rect">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4924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Googling</a:t>
            </a:r>
            <a:r>
              <a:rPr lang="en-US" dirty="0" smtClean="0"/>
              <a:t> Harold Grinspoon</a:t>
            </a:r>
            <a:endParaRPr lang="en-US" dirty="0"/>
          </a:p>
        </p:txBody>
      </p:sp>
      <p:pic>
        <p:nvPicPr>
          <p:cNvPr id="4" name="Content Placeholder 3" descr="Screen Shot 2014-02-17 at 3.08.49 PM.pdf"/>
          <p:cNvPicPr>
            <a:picLocks noGrp="1" noChangeAspect="1"/>
          </p:cNvPicPr>
          <p:nvPr>
            <p:ph idx="1"/>
          </p:nvPr>
        </p:nvPicPr>
        <p:blipFill>
          <a:blip r:embed="rId2">
            <a:extLst>
              <a:ext uri="{28A0092B-C50C-407E-A947-70E740481C1C}">
                <a14:useLocalDpi xmlns:a14="http://schemas.microsoft.com/office/drawing/2010/main" val="0"/>
              </a:ext>
            </a:extLst>
          </a:blip>
          <a:srcRect l="-4857" r="-4857"/>
          <a:stretch>
            <a:fillRect/>
          </a:stretch>
        </p:blipFill>
        <p:spPr>
          <a:xfrm>
            <a:off x="457200" y="1417638"/>
            <a:ext cx="8229600" cy="5233233"/>
          </a:xfrm>
        </p:spPr>
      </p:pic>
    </p:spTree>
    <p:extLst>
      <p:ext uri="{BB962C8B-B14F-4D97-AF65-F5344CB8AC3E}">
        <p14:creationId xmlns:p14="http://schemas.microsoft.com/office/powerpoint/2010/main" val="3542643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Googling</a:t>
            </a:r>
            <a:r>
              <a:rPr lang="en-US" dirty="0" smtClean="0"/>
              <a:t> Harold Grinspoon</a:t>
            </a:r>
            <a:endParaRPr lang="en-US" dirty="0"/>
          </a:p>
        </p:txBody>
      </p:sp>
      <p:pic>
        <p:nvPicPr>
          <p:cNvPr id="4" name="Content Placeholder 3" descr="Screen Shot 2014-02-17 at 3.08.49 PM.pdf"/>
          <p:cNvPicPr>
            <a:picLocks noGrp="1" noChangeAspect="1"/>
          </p:cNvPicPr>
          <p:nvPr>
            <p:ph idx="1"/>
          </p:nvPr>
        </p:nvPicPr>
        <p:blipFill>
          <a:blip r:embed="rId2">
            <a:extLst>
              <a:ext uri="{28A0092B-C50C-407E-A947-70E740481C1C}">
                <a14:useLocalDpi xmlns:a14="http://schemas.microsoft.com/office/drawing/2010/main" val="0"/>
              </a:ext>
            </a:extLst>
          </a:blip>
          <a:srcRect t="10586" b="10586"/>
          <a:stretch>
            <a:fillRect/>
          </a:stretch>
        </p:blipFill>
        <p:spPr/>
      </p:pic>
      <p:sp>
        <p:nvSpPr>
          <p:cNvPr id="3" name="TextBox 2"/>
          <p:cNvSpPr txBox="1"/>
          <p:nvPr/>
        </p:nvSpPr>
        <p:spPr>
          <a:xfrm>
            <a:off x="5292105" y="6126163"/>
            <a:ext cx="3160142" cy="369332"/>
          </a:xfrm>
          <a:prstGeom prst="rect">
            <a:avLst/>
          </a:prstGeom>
          <a:noFill/>
        </p:spPr>
        <p:txBody>
          <a:bodyPr wrap="square" rtlCol="0">
            <a:spAutoFit/>
          </a:bodyPr>
          <a:lstStyle/>
          <a:p>
            <a:r>
              <a:rPr lang="en-US" i="1" dirty="0"/>
              <a:t>net worth</a:t>
            </a:r>
            <a:r>
              <a:rPr lang="en-US" dirty="0"/>
              <a:t> of around $4 billion</a:t>
            </a:r>
          </a:p>
        </p:txBody>
      </p:sp>
    </p:spTree>
    <p:extLst>
      <p:ext uri="{BB962C8B-B14F-4D97-AF65-F5344CB8AC3E}">
        <p14:creationId xmlns:p14="http://schemas.microsoft.com/office/powerpoint/2010/main" val="3263141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637130"/>
          </a:xfrm>
          <a:prstGeom prst="rect">
            <a:avLst/>
          </a:prstGeom>
        </p:spPr>
      </p:pic>
      <p:pic>
        <p:nvPicPr>
          <p:cNvPr id="11" name="Picture 10"/>
          <p:cNvPicPr>
            <a:picLocks noChangeAspect="1"/>
          </p:cNvPicPr>
          <p:nvPr/>
        </p:nvPicPr>
        <p:blipFill>
          <a:blip r:embed="rId4"/>
          <a:stretch>
            <a:fillRect/>
          </a:stretch>
        </p:blipFill>
        <p:spPr>
          <a:xfrm>
            <a:off x="-1" y="6509031"/>
            <a:ext cx="1838759" cy="355600"/>
          </a:xfrm>
          <a:prstGeom prst="rect">
            <a:avLst/>
          </a:prstGeom>
        </p:spPr>
      </p:pic>
      <p:pic>
        <p:nvPicPr>
          <p:cNvPr id="12" name="Picture 11"/>
          <p:cNvPicPr>
            <a:picLocks noChangeAspect="1"/>
          </p:cNvPicPr>
          <p:nvPr/>
        </p:nvPicPr>
        <p:blipFill>
          <a:blip r:embed="rId5"/>
          <a:stretch>
            <a:fillRect/>
          </a:stretch>
        </p:blipFill>
        <p:spPr>
          <a:xfrm>
            <a:off x="1827154" y="6513443"/>
            <a:ext cx="1903332" cy="355600"/>
          </a:xfrm>
          <a:prstGeom prst="rect">
            <a:avLst/>
          </a:prstGeom>
        </p:spPr>
      </p:pic>
      <p:pic>
        <p:nvPicPr>
          <p:cNvPr id="13" name="Picture 12"/>
          <p:cNvPicPr>
            <a:picLocks noChangeAspect="1"/>
          </p:cNvPicPr>
          <p:nvPr/>
        </p:nvPicPr>
        <p:blipFill>
          <a:blip r:embed="rId6"/>
          <a:stretch>
            <a:fillRect/>
          </a:stretch>
        </p:blipFill>
        <p:spPr>
          <a:xfrm>
            <a:off x="3719999" y="6509853"/>
            <a:ext cx="1903332" cy="355600"/>
          </a:xfrm>
          <a:prstGeom prst="rect">
            <a:avLst/>
          </a:prstGeom>
        </p:spPr>
      </p:pic>
      <p:pic>
        <p:nvPicPr>
          <p:cNvPr id="14" name="Picture 13"/>
          <p:cNvPicPr>
            <a:picLocks noChangeAspect="1"/>
          </p:cNvPicPr>
          <p:nvPr/>
        </p:nvPicPr>
        <p:blipFill>
          <a:blip r:embed="rId7"/>
          <a:stretch>
            <a:fillRect/>
          </a:stretch>
        </p:blipFill>
        <p:spPr>
          <a:xfrm>
            <a:off x="5617817" y="6513442"/>
            <a:ext cx="1903332" cy="355600"/>
          </a:xfrm>
          <a:prstGeom prst="rect">
            <a:avLst/>
          </a:prstGeom>
        </p:spPr>
      </p:pic>
      <p:pic>
        <p:nvPicPr>
          <p:cNvPr id="15" name="Picture 14"/>
          <p:cNvPicPr>
            <a:picLocks noChangeAspect="1"/>
          </p:cNvPicPr>
          <p:nvPr/>
        </p:nvPicPr>
        <p:blipFill>
          <a:blip r:embed="rId8"/>
          <a:stretch>
            <a:fillRect/>
          </a:stretch>
        </p:blipFill>
        <p:spPr>
          <a:xfrm>
            <a:off x="7516743" y="6513443"/>
            <a:ext cx="1638300" cy="355600"/>
          </a:xfrm>
          <a:prstGeom prst="rect">
            <a:avLst/>
          </a:prstGeom>
        </p:spPr>
      </p:pic>
      <p:pic>
        <p:nvPicPr>
          <p:cNvPr id="23" name="Picture 22"/>
          <p:cNvPicPr>
            <a:picLocks noChangeAspect="1"/>
          </p:cNvPicPr>
          <p:nvPr/>
        </p:nvPicPr>
        <p:blipFill>
          <a:blip r:embed="rId9">
            <a:alphaModFix amt="50000"/>
          </a:blip>
          <a:stretch>
            <a:fillRect/>
          </a:stretch>
        </p:blipFill>
        <p:spPr>
          <a:xfrm>
            <a:off x="3267641" y="-288212"/>
            <a:ext cx="6416398" cy="7052877"/>
          </a:xfrm>
          <a:prstGeom prst="rect">
            <a:avLst/>
          </a:prstGeom>
          <a:noFill/>
        </p:spPr>
      </p:pic>
      <p:sp>
        <p:nvSpPr>
          <p:cNvPr id="29" name="Subtitle 2"/>
          <p:cNvSpPr>
            <a:spLocks noGrp="1"/>
          </p:cNvSpPr>
          <p:nvPr>
            <p:ph type="subTitle" idx="1"/>
          </p:nvPr>
        </p:nvSpPr>
        <p:spPr>
          <a:xfrm>
            <a:off x="66502" y="1038498"/>
            <a:ext cx="8927869" cy="5726167"/>
          </a:xfrm>
        </p:spPr>
        <p:txBody>
          <a:bodyPr>
            <a:noAutofit/>
          </a:bodyPr>
          <a:lstStyle/>
          <a:p>
            <a:pPr marL="514350" indent="-514350" algn="l">
              <a:lnSpc>
                <a:spcPct val="130000"/>
              </a:lnSpc>
              <a:buFont typeface="Arial"/>
              <a:buChar char="•"/>
            </a:pPr>
            <a:r>
              <a:rPr lang="en-US" b="1" dirty="0" smtClean="0">
                <a:solidFill>
                  <a:srgbClr val="090809"/>
                </a:solidFill>
                <a:latin typeface="Helvetica 65 Medium"/>
                <a:cs typeface="Aharoni" pitchFamily="2" charset="-79"/>
              </a:rPr>
              <a:t>Office Hours March 4</a:t>
            </a:r>
            <a:r>
              <a:rPr lang="en-US" b="1" baseline="30000" dirty="0" smtClean="0">
                <a:solidFill>
                  <a:srgbClr val="090809"/>
                </a:solidFill>
                <a:latin typeface="Helvetica 65 Medium"/>
                <a:cs typeface="Aharoni" pitchFamily="2" charset="-79"/>
              </a:rPr>
              <a:t>th</a:t>
            </a:r>
            <a:r>
              <a:rPr lang="en-US" b="1" dirty="0" smtClean="0">
                <a:solidFill>
                  <a:srgbClr val="090809"/>
                </a:solidFill>
                <a:latin typeface="Helvetica 65 Medium"/>
                <a:cs typeface="Aharoni" pitchFamily="2" charset="-79"/>
              </a:rPr>
              <a:t>, 3 pm EST (w Julia) </a:t>
            </a:r>
          </a:p>
          <a:p>
            <a:pPr marL="514350" indent="-514350" algn="l">
              <a:lnSpc>
                <a:spcPct val="130000"/>
              </a:lnSpc>
              <a:buFont typeface="Arial"/>
              <a:buChar char="•"/>
            </a:pPr>
            <a:r>
              <a:rPr lang="en-US" b="1" dirty="0" smtClean="0">
                <a:solidFill>
                  <a:srgbClr val="090809"/>
                </a:solidFill>
                <a:latin typeface="Helvetica 65 Medium"/>
                <a:cs typeface="Aharoni" pitchFamily="2" charset="-79"/>
              </a:rPr>
              <a:t>Homework Due March 11</a:t>
            </a:r>
            <a:r>
              <a:rPr lang="en-US" b="1" baseline="30000" dirty="0" smtClean="0">
                <a:solidFill>
                  <a:srgbClr val="090809"/>
                </a:solidFill>
                <a:latin typeface="Helvetica 65 Medium"/>
                <a:cs typeface="Aharoni" pitchFamily="2" charset="-79"/>
              </a:rPr>
              <a:t>th </a:t>
            </a:r>
          </a:p>
          <a:p>
            <a:pPr algn="l">
              <a:lnSpc>
                <a:spcPct val="130000"/>
              </a:lnSpc>
            </a:pPr>
            <a:endParaRPr lang="en-US" sz="800" b="1" dirty="0" smtClean="0">
              <a:solidFill>
                <a:srgbClr val="090809"/>
              </a:solidFill>
              <a:latin typeface="Helvetica 65 Medium"/>
              <a:cs typeface="Aharoni" pitchFamily="2" charset="-79"/>
            </a:endParaRPr>
          </a:p>
          <a:p>
            <a:pPr algn="l">
              <a:lnSpc>
                <a:spcPct val="130000"/>
              </a:lnSpc>
            </a:pPr>
            <a:r>
              <a:rPr lang="en-US" b="1" dirty="0" smtClean="0">
                <a:solidFill>
                  <a:srgbClr val="090809"/>
                </a:solidFill>
                <a:latin typeface="Helvetica 65 Medium"/>
                <a:cs typeface="Aharoni" pitchFamily="2" charset="-79"/>
              </a:rPr>
              <a:t>Next Webinar: Tuesday, March 18</a:t>
            </a:r>
            <a:r>
              <a:rPr lang="en-US" b="1" baseline="30000" dirty="0" smtClean="0">
                <a:solidFill>
                  <a:srgbClr val="090809"/>
                </a:solidFill>
                <a:latin typeface="Helvetica 65 Medium"/>
                <a:cs typeface="Aharoni" pitchFamily="2" charset="-79"/>
              </a:rPr>
              <a:t>th</a:t>
            </a:r>
            <a:r>
              <a:rPr lang="en-US" b="1" dirty="0" smtClean="0">
                <a:solidFill>
                  <a:srgbClr val="090809"/>
                </a:solidFill>
                <a:latin typeface="Helvetica 65 Medium"/>
                <a:cs typeface="Aharoni" pitchFamily="2" charset="-79"/>
              </a:rPr>
              <a:t>, 1pm EST: “Turning Data into Donors”</a:t>
            </a:r>
          </a:p>
          <a:p>
            <a:pPr algn="l">
              <a:lnSpc>
                <a:spcPct val="130000"/>
              </a:lnSpc>
            </a:pPr>
            <a:endParaRPr lang="en-US" sz="800" b="1" dirty="0">
              <a:solidFill>
                <a:srgbClr val="090809"/>
              </a:solidFill>
              <a:latin typeface="Helvetica 65 Medium"/>
              <a:cs typeface="Aharoni" pitchFamily="2" charset="-79"/>
            </a:endParaRPr>
          </a:p>
          <a:p>
            <a:pPr algn="l">
              <a:lnSpc>
                <a:spcPct val="130000"/>
              </a:lnSpc>
            </a:pPr>
            <a:r>
              <a:rPr lang="en-US" b="1" dirty="0" smtClean="0">
                <a:solidFill>
                  <a:srgbClr val="090809"/>
                </a:solidFill>
                <a:latin typeface="Helvetica 65 Medium"/>
                <a:cs typeface="Aharoni" pitchFamily="2" charset="-79"/>
              </a:rPr>
              <a:t>Last Webinar!</a:t>
            </a:r>
          </a:p>
          <a:p>
            <a:pPr marL="514350" indent="-514350" algn="l">
              <a:lnSpc>
                <a:spcPct val="130000"/>
              </a:lnSpc>
              <a:buFont typeface="Arial"/>
              <a:buChar char="•"/>
            </a:pPr>
            <a:r>
              <a:rPr lang="en-US" b="1" i="1" dirty="0" smtClean="0">
                <a:solidFill>
                  <a:srgbClr val="090809"/>
                </a:solidFill>
                <a:latin typeface="Helvetica 65 Medium"/>
                <a:cs typeface="Aharoni" pitchFamily="2" charset="-79"/>
              </a:rPr>
              <a:t>Thursday</a:t>
            </a:r>
            <a:r>
              <a:rPr lang="en-US" b="1" dirty="0">
                <a:solidFill>
                  <a:srgbClr val="090809"/>
                </a:solidFill>
                <a:latin typeface="Helvetica 65 Medium"/>
                <a:cs typeface="Aharoni" pitchFamily="2" charset="-79"/>
              </a:rPr>
              <a:t>, April </a:t>
            </a:r>
            <a:r>
              <a:rPr lang="en-US" b="1" dirty="0" smtClean="0">
                <a:solidFill>
                  <a:srgbClr val="090809"/>
                </a:solidFill>
                <a:latin typeface="Helvetica 65 Medium"/>
                <a:cs typeface="Aharoni" pitchFamily="2" charset="-79"/>
              </a:rPr>
              <a:t>24th @ </a:t>
            </a:r>
            <a:r>
              <a:rPr lang="en-US" b="1" dirty="0">
                <a:solidFill>
                  <a:srgbClr val="090809"/>
                </a:solidFill>
                <a:latin typeface="Helvetica 65 Medium"/>
                <a:cs typeface="Aharoni" pitchFamily="2" charset="-79"/>
              </a:rPr>
              <a:t>1 pm 	</a:t>
            </a:r>
            <a:endParaRPr lang="en-US" b="1" dirty="0" smtClean="0">
              <a:solidFill>
                <a:srgbClr val="090809"/>
              </a:solidFill>
              <a:latin typeface="Helvetica 65 Medium"/>
              <a:cs typeface="Aharoni" pitchFamily="2" charset="-79"/>
            </a:endParaRPr>
          </a:p>
          <a:p>
            <a:pPr algn="l">
              <a:lnSpc>
                <a:spcPct val="130000"/>
              </a:lnSpc>
            </a:pPr>
            <a:r>
              <a:rPr lang="en-US" b="1" dirty="0">
                <a:solidFill>
                  <a:srgbClr val="090809"/>
                </a:solidFill>
                <a:latin typeface="Helvetica 65 Medium"/>
                <a:cs typeface="Aharoni" pitchFamily="2" charset="-79"/>
              </a:rPr>
              <a:t>	</a:t>
            </a:r>
            <a:r>
              <a:rPr lang="en-US" b="1" dirty="0" smtClean="0">
                <a:solidFill>
                  <a:srgbClr val="090809"/>
                </a:solidFill>
                <a:latin typeface="Helvetica 65 Medium"/>
                <a:cs typeface="Aharoni" pitchFamily="2" charset="-79"/>
              </a:rPr>
              <a:t>“</a:t>
            </a:r>
            <a:r>
              <a:rPr lang="en-US" b="1" dirty="0">
                <a:solidFill>
                  <a:srgbClr val="090809"/>
                </a:solidFill>
                <a:latin typeface="Helvetica 65 Medium"/>
                <a:cs typeface="Aharoni" pitchFamily="2" charset="-79"/>
              </a:rPr>
              <a:t>Do the Celebratory Data Dance” </a:t>
            </a:r>
          </a:p>
          <a:p>
            <a:pPr marL="514350" indent="-514350" algn="l">
              <a:lnSpc>
                <a:spcPct val="130000"/>
              </a:lnSpc>
              <a:buFont typeface="Arial"/>
              <a:buChar char="•"/>
            </a:pPr>
            <a:endParaRPr lang="en-US" b="1" dirty="0" smtClean="0">
              <a:solidFill>
                <a:srgbClr val="090809"/>
              </a:solidFill>
              <a:latin typeface="Helvetica 65 Medium"/>
              <a:cs typeface="Aharoni" pitchFamily="2" charset="-79"/>
            </a:endParaRPr>
          </a:p>
          <a:p>
            <a:pPr algn="l">
              <a:lnSpc>
                <a:spcPct val="130000"/>
              </a:lnSpc>
            </a:pPr>
            <a:endParaRPr lang="en-US" sz="1800" b="1" dirty="0">
              <a:solidFill>
                <a:srgbClr val="090809"/>
              </a:solidFill>
              <a:latin typeface="Helvetica 65 Medium"/>
              <a:cs typeface="Aharoni" pitchFamily="2" charset="-79"/>
            </a:endParaRPr>
          </a:p>
        </p:txBody>
      </p:sp>
      <p:pic>
        <p:nvPicPr>
          <p:cNvPr id="2" name="Picture 1"/>
          <p:cNvPicPr>
            <a:picLocks noChangeAspect="1"/>
          </p:cNvPicPr>
          <p:nvPr/>
        </p:nvPicPr>
        <p:blipFill>
          <a:blip r:embed="rId10"/>
          <a:stretch>
            <a:fillRect/>
          </a:stretch>
        </p:blipFill>
        <p:spPr>
          <a:xfrm>
            <a:off x="0" y="206478"/>
            <a:ext cx="3886202" cy="681112"/>
          </a:xfrm>
          <a:prstGeom prst="rect">
            <a:avLst/>
          </a:prstGeom>
        </p:spPr>
      </p:pic>
      <p:sp>
        <p:nvSpPr>
          <p:cNvPr id="31" name="Subtitle 2"/>
          <p:cNvSpPr txBox="1">
            <a:spLocks/>
          </p:cNvSpPr>
          <p:nvPr/>
        </p:nvSpPr>
        <p:spPr>
          <a:xfrm>
            <a:off x="-1" y="267210"/>
            <a:ext cx="3812721" cy="559649"/>
          </a:xfrm>
          <a:prstGeom prst="rect">
            <a:avLst/>
          </a:prstGeom>
        </p:spPr>
        <p:txBody>
          <a:bodyPr vert="horz" lIns="91440" tIns="45720" rIns="91440" bIns="45720" rtlCol="0">
            <a:normAutofit fontScale="85000"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3800" b="1" spc="300" dirty="0" smtClean="0">
                <a:solidFill>
                  <a:schemeClr val="bg2"/>
                </a:solidFill>
                <a:latin typeface="Gill Sans MT"/>
                <a:cs typeface="Gill Sans MT"/>
              </a:rPr>
              <a:t>Announcements</a:t>
            </a:r>
          </a:p>
          <a:p>
            <a:pPr algn="l"/>
            <a:endParaRPr lang="en-US" sz="1400" spc="300" dirty="0">
              <a:solidFill>
                <a:schemeClr val="bg2"/>
              </a:solidFill>
              <a:latin typeface="Arial"/>
              <a:cs typeface="Arial"/>
            </a:endParaRPr>
          </a:p>
        </p:txBody>
      </p:sp>
    </p:spTree>
    <p:extLst>
      <p:ext uri="{BB962C8B-B14F-4D97-AF65-F5344CB8AC3E}">
        <p14:creationId xmlns:p14="http://schemas.microsoft.com/office/powerpoint/2010/main" val="4118102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10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xEl>
                                              <p:pRg st="1" end="1"/>
                                            </p:txEl>
                                          </p:spTgt>
                                        </p:tgtEl>
                                        <p:attrNameLst>
                                          <p:attrName>style.visibility</p:attrName>
                                        </p:attrNameLst>
                                      </p:cBhvr>
                                      <p:to>
                                        <p:strVal val="visible"/>
                                      </p:to>
                                    </p:set>
                                    <p:animEffect transition="in" filter="fade">
                                      <p:cBhvr>
                                        <p:cTn id="12" dur="1000"/>
                                        <p:tgtEl>
                                          <p:spTgt spid="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xEl>
                                              <p:pRg st="3" end="3"/>
                                            </p:txEl>
                                          </p:spTgt>
                                        </p:tgtEl>
                                        <p:attrNameLst>
                                          <p:attrName>style.visibility</p:attrName>
                                        </p:attrNameLst>
                                      </p:cBhvr>
                                      <p:to>
                                        <p:strVal val="visible"/>
                                      </p:to>
                                    </p:set>
                                    <p:animEffect transition="in" filter="fade">
                                      <p:cBhvr>
                                        <p:cTn id="17" dur="1000"/>
                                        <p:tgtEl>
                                          <p:spTgt spid="2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
                                            <p:txEl>
                                              <p:pRg st="5" end="5"/>
                                            </p:txEl>
                                          </p:spTgt>
                                        </p:tgtEl>
                                        <p:attrNameLst>
                                          <p:attrName>style.visibility</p:attrName>
                                        </p:attrNameLst>
                                      </p:cBhvr>
                                      <p:to>
                                        <p:strVal val="visible"/>
                                      </p:to>
                                    </p:set>
                                    <p:animEffect transition="in" filter="fade">
                                      <p:cBhvr>
                                        <p:cTn id="22" dur="1000"/>
                                        <p:tgtEl>
                                          <p:spTgt spid="29">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
                                            <p:txEl>
                                              <p:pRg st="6" end="6"/>
                                            </p:txEl>
                                          </p:spTgt>
                                        </p:tgtEl>
                                        <p:attrNameLst>
                                          <p:attrName>style.visibility</p:attrName>
                                        </p:attrNameLst>
                                      </p:cBhvr>
                                      <p:to>
                                        <p:strVal val="visible"/>
                                      </p:to>
                                    </p:set>
                                    <p:animEffect transition="in" filter="fade">
                                      <p:cBhvr>
                                        <p:cTn id="27" dur="1000"/>
                                        <p:tgtEl>
                                          <p:spTgt spid="29">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9">
                                            <p:txEl>
                                              <p:pRg st="7" end="7"/>
                                            </p:txEl>
                                          </p:spTgt>
                                        </p:tgtEl>
                                        <p:attrNameLst>
                                          <p:attrName>style.visibility</p:attrName>
                                        </p:attrNameLst>
                                      </p:cBhvr>
                                      <p:to>
                                        <p:strVal val="visible"/>
                                      </p:to>
                                    </p:set>
                                    <p:animEffect transition="in" filter="fade">
                                      <p:cBhvr>
                                        <p:cTn id="32" dur="1000"/>
                                        <p:tgtEl>
                                          <p:spTgt spid="2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4F81BD"/>
                </a:solidFill>
              </a:rPr>
              <a:t>Creating in-depth donor profile</a:t>
            </a:r>
            <a:endParaRPr lang="en-US" b="1" dirty="0">
              <a:solidFill>
                <a:srgbClr val="4F81BD"/>
              </a:solidFill>
            </a:endParaRPr>
          </a:p>
        </p:txBody>
      </p:sp>
      <p:sp>
        <p:nvSpPr>
          <p:cNvPr id="3" name="Content Placeholder 2"/>
          <p:cNvSpPr>
            <a:spLocks noGrp="1"/>
          </p:cNvSpPr>
          <p:nvPr>
            <p:ph idx="1"/>
          </p:nvPr>
        </p:nvSpPr>
        <p:spPr>
          <a:xfrm>
            <a:off x="457200" y="1600200"/>
            <a:ext cx="8229600" cy="5257800"/>
          </a:xfrm>
        </p:spPr>
        <p:txBody>
          <a:bodyPr>
            <a:normAutofit fontScale="92500" lnSpcReduction="10000"/>
          </a:bodyPr>
          <a:lstStyle/>
          <a:p>
            <a:pPr>
              <a:buFont typeface="Wingdings" charset="2"/>
              <a:buChar char="ü"/>
            </a:pPr>
            <a:r>
              <a:rPr lang="en-US" dirty="0" smtClean="0"/>
              <a:t>Name, Spouse name</a:t>
            </a:r>
          </a:p>
          <a:p>
            <a:pPr>
              <a:buFont typeface="Wingdings" charset="2"/>
              <a:buChar char="ü"/>
            </a:pPr>
            <a:r>
              <a:rPr lang="en-US" dirty="0" smtClean="0"/>
              <a:t>Addresses</a:t>
            </a:r>
          </a:p>
          <a:p>
            <a:pPr>
              <a:buFont typeface="Wingdings" charset="2"/>
              <a:buChar char="ü"/>
            </a:pPr>
            <a:r>
              <a:rPr lang="en-US" dirty="0" smtClean="0"/>
              <a:t>Age</a:t>
            </a:r>
          </a:p>
          <a:p>
            <a:pPr>
              <a:buFont typeface="Wingdings" charset="2"/>
              <a:buChar char="ü"/>
            </a:pPr>
            <a:r>
              <a:rPr lang="en-US" dirty="0" smtClean="0"/>
              <a:t>Children’s names</a:t>
            </a:r>
          </a:p>
          <a:p>
            <a:pPr>
              <a:buFont typeface="Wingdings" charset="2"/>
              <a:buChar char="ü"/>
            </a:pPr>
            <a:r>
              <a:rPr lang="en-US" dirty="0" smtClean="0"/>
              <a:t>Past giving history (Annual, Capital, Legacy)</a:t>
            </a:r>
          </a:p>
          <a:p>
            <a:pPr>
              <a:buFont typeface="Wingdings" charset="2"/>
              <a:buChar char="ü"/>
            </a:pPr>
            <a:r>
              <a:rPr lang="en-US" dirty="0" smtClean="0"/>
              <a:t>Family members connections to camp</a:t>
            </a:r>
          </a:p>
          <a:p>
            <a:pPr>
              <a:buFont typeface="Wingdings" charset="2"/>
              <a:buChar char="ü"/>
            </a:pPr>
            <a:r>
              <a:rPr lang="en-US" dirty="0" smtClean="0"/>
              <a:t>Source of wealth</a:t>
            </a:r>
          </a:p>
          <a:p>
            <a:pPr>
              <a:buFont typeface="Wingdings" charset="2"/>
              <a:buChar char="ü"/>
            </a:pPr>
            <a:r>
              <a:rPr lang="en-US" dirty="0" smtClean="0"/>
              <a:t>Philanthropic interests other than camp</a:t>
            </a:r>
          </a:p>
          <a:p>
            <a:pPr>
              <a:buFont typeface="Wingdings" charset="2"/>
              <a:buChar char="ü"/>
            </a:pPr>
            <a:r>
              <a:rPr lang="en-US" dirty="0" smtClean="0"/>
              <a:t>Connections / Circle of Friends</a:t>
            </a:r>
          </a:p>
          <a:p>
            <a:pPr marL="457200" lvl="1" indent="0" algn="r">
              <a:buNone/>
            </a:pPr>
            <a:r>
              <a:rPr lang="en-US" b="1" dirty="0" smtClean="0">
                <a:solidFill>
                  <a:srgbClr val="4F81BD"/>
                </a:solidFill>
              </a:rPr>
              <a:t>Attach profile in your Donor Database</a:t>
            </a:r>
          </a:p>
          <a:p>
            <a:pPr>
              <a:buFont typeface="Wingdings" charset="2"/>
              <a:buChar char="ü"/>
            </a:pPr>
            <a:endParaRPr lang="en-US" dirty="0"/>
          </a:p>
        </p:txBody>
      </p:sp>
    </p:spTree>
    <p:extLst>
      <p:ext uri="{BB962C8B-B14F-4D97-AF65-F5344CB8AC3E}">
        <p14:creationId xmlns:p14="http://schemas.microsoft.com/office/powerpoint/2010/main" val="3994497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D2D sample on website</a:t>
            </a:r>
            <a:endParaRPr lang="en-US" dirty="0"/>
          </a:p>
        </p:txBody>
      </p:sp>
      <p:pic>
        <p:nvPicPr>
          <p:cNvPr id="4" name="Content Placeholder 3" descr="Screen Shot 2014-02-18 at 8.48.03 AM.pdf"/>
          <p:cNvPicPr>
            <a:picLocks noGrp="1" noChangeAspect="1"/>
          </p:cNvPicPr>
          <p:nvPr>
            <p:ph idx="1"/>
          </p:nvPr>
        </p:nvPicPr>
        <p:blipFill>
          <a:blip r:embed="rId2">
            <a:extLst>
              <a:ext uri="{28A0092B-C50C-407E-A947-70E740481C1C}">
                <a14:useLocalDpi xmlns:a14="http://schemas.microsoft.com/office/drawing/2010/main" val="0"/>
              </a:ext>
            </a:extLst>
          </a:blip>
          <a:srcRect l="-16226" r="-16226"/>
          <a:stretch>
            <a:fillRect/>
          </a:stretch>
        </p:blipFill>
        <p:spPr/>
      </p:pic>
      <p:pic>
        <p:nvPicPr>
          <p:cNvPr id="5" name="Picture 4"/>
          <p:cNvPicPr>
            <a:picLocks noChangeAspect="1"/>
          </p:cNvPicPr>
          <p:nvPr/>
        </p:nvPicPr>
        <p:blipFill>
          <a:blip r:embed="rId3"/>
          <a:stretch>
            <a:fillRect/>
          </a:stretch>
        </p:blipFill>
        <p:spPr>
          <a:xfrm>
            <a:off x="-1" y="6509031"/>
            <a:ext cx="1838759" cy="355600"/>
          </a:xfrm>
          <a:prstGeom prst="rect">
            <a:avLst/>
          </a:prstGeom>
        </p:spPr>
      </p:pic>
      <p:pic>
        <p:nvPicPr>
          <p:cNvPr id="6" name="Picture 5"/>
          <p:cNvPicPr>
            <a:picLocks noChangeAspect="1"/>
          </p:cNvPicPr>
          <p:nvPr/>
        </p:nvPicPr>
        <p:blipFill>
          <a:blip r:embed="rId4"/>
          <a:stretch>
            <a:fillRect/>
          </a:stretch>
        </p:blipFill>
        <p:spPr>
          <a:xfrm>
            <a:off x="1827154" y="6513443"/>
            <a:ext cx="1903332" cy="355600"/>
          </a:xfrm>
          <a:prstGeom prst="rect">
            <a:avLst/>
          </a:prstGeom>
        </p:spPr>
      </p:pic>
      <p:pic>
        <p:nvPicPr>
          <p:cNvPr id="7" name="Picture 6"/>
          <p:cNvPicPr>
            <a:picLocks noChangeAspect="1"/>
          </p:cNvPicPr>
          <p:nvPr/>
        </p:nvPicPr>
        <p:blipFill>
          <a:blip r:embed="rId5"/>
          <a:stretch>
            <a:fillRect/>
          </a:stretch>
        </p:blipFill>
        <p:spPr>
          <a:xfrm>
            <a:off x="3719999" y="6509853"/>
            <a:ext cx="1903332" cy="355600"/>
          </a:xfrm>
          <a:prstGeom prst="rect">
            <a:avLst/>
          </a:prstGeom>
        </p:spPr>
      </p:pic>
      <p:pic>
        <p:nvPicPr>
          <p:cNvPr id="8" name="Picture 7"/>
          <p:cNvPicPr>
            <a:picLocks noChangeAspect="1"/>
          </p:cNvPicPr>
          <p:nvPr/>
        </p:nvPicPr>
        <p:blipFill>
          <a:blip r:embed="rId6"/>
          <a:stretch>
            <a:fillRect/>
          </a:stretch>
        </p:blipFill>
        <p:spPr>
          <a:xfrm>
            <a:off x="5617817" y="6513442"/>
            <a:ext cx="1903332" cy="355600"/>
          </a:xfrm>
          <a:prstGeom prst="rect">
            <a:avLst/>
          </a:prstGeom>
        </p:spPr>
      </p:pic>
      <p:pic>
        <p:nvPicPr>
          <p:cNvPr id="9" name="Picture 8"/>
          <p:cNvPicPr>
            <a:picLocks noChangeAspect="1"/>
          </p:cNvPicPr>
          <p:nvPr/>
        </p:nvPicPr>
        <p:blipFill>
          <a:blip r:embed="rId7"/>
          <a:stretch>
            <a:fillRect/>
          </a:stretch>
        </p:blipFill>
        <p:spPr>
          <a:xfrm>
            <a:off x="7516743" y="6513443"/>
            <a:ext cx="1638300" cy="355600"/>
          </a:xfrm>
          <a:prstGeom prst="rect">
            <a:avLst/>
          </a:prstGeom>
        </p:spPr>
      </p:pic>
    </p:spTree>
    <p:extLst>
      <p:ext uri="{BB962C8B-B14F-4D97-AF65-F5344CB8AC3E}">
        <p14:creationId xmlns:p14="http://schemas.microsoft.com/office/powerpoint/2010/main" val="92052599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4F81BD"/>
                </a:solidFill>
              </a:rPr>
              <a:t>Creating a simplified donor list to share with Campaign Lay Leaders</a:t>
            </a:r>
            <a:endParaRPr lang="en-US" b="1" dirty="0">
              <a:solidFill>
                <a:srgbClr val="4F81BD"/>
              </a:solidFill>
            </a:endParaRPr>
          </a:p>
        </p:txBody>
      </p:sp>
      <p:sp>
        <p:nvSpPr>
          <p:cNvPr id="3" name="Content Placeholder 2"/>
          <p:cNvSpPr>
            <a:spLocks noGrp="1"/>
          </p:cNvSpPr>
          <p:nvPr>
            <p:ph idx="1"/>
          </p:nvPr>
        </p:nvSpPr>
        <p:spPr>
          <a:xfrm>
            <a:off x="457200" y="1600200"/>
            <a:ext cx="8229600" cy="5257800"/>
          </a:xfrm>
        </p:spPr>
        <p:txBody>
          <a:bodyPr>
            <a:normAutofit/>
          </a:bodyPr>
          <a:lstStyle/>
          <a:p>
            <a:pPr>
              <a:buFont typeface="Wingdings" charset="2"/>
              <a:buChar char="ü"/>
            </a:pPr>
            <a:r>
              <a:rPr lang="en-US" dirty="0" smtClean="0"/>
              <a:t>Name, Spouse name</a:t>
            </a:r>
          </a:p>
          <a:p>
            <a:pPr>
              <a:buFont typeface="Wingdings" charset="2"/>
              <a:buChar char="ü"/>
            </a:pPr>
            <a:r>
              <a:rPr lang="en-US" dirty="0" smtClean="0"/>
              <a:t>Addresses</a:t>
            </a:r>
          </a:p>
          <a:p>
            <a:pPr>
              <a:buFont typeface="Wingdings" charset="2"/>
              <a:buChar char="ü"/>
            </a:pPr>
            <a:r>
              <a:rPr lang="en-US" dirty="0" smtClean="0"/>
              <a:t>Summary of giving history to camp (Annual, Capital, Legacy)</a:t>
            </a:r>
          </a:p>
          <a:p>
            <a:pPr>
              <a:buFont typeface="Wingdings" charset="2"/>
              <a:buChar char="ü"/>
            </a:pPr>
            <a:r>
              <a:rPr lang="en-US" dirty="0" smtClean="0"/>
              <a:t>Family members’ connections to camp</a:t>
            </a:r>
          </a:p>
          <a:p>
            <a:pPr>
              <a:buFont typeface="Wingdings" charset="2"/>
              <a:buChar char="ü"/>
            </a:pPr>
            <a:r>
              <a:rPr lang="en-US" dirty="0" smtClean="0"/>
              <a:t>Short narrative notes</a:t>
            </a:r>
          </a:p>
          <a:p>
            <a:pPr marL="0" indent="0">
              <a:buNone/>
            </a:pPr>
            <a:endParaRPr lang="en-US" dirty="0"/>
          </a:p>
        </p:txBody>
      </p:sp>
    </p:spTree>
    <p:extLst>
      <p:ext uri="{BB962C8B-B14F-4D97-AF65-F5344CB8AC3E}">
        <p14:creationId xmlns:p14="http://schemas.microsoft.com/office/powerpoint/2010/main" val="3218468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D2D template on website</a:t>
            </a:r>
            <a:endParaRPr lang="en-US" dirty="0"/>
          </a:p>
        </p:txBody>
      </p:sp>
      <p:pic>
        <p:nvPicPr>
          <p:cNvPr id="4" name="Content Placeholder 3" descr="Screen Shot 2014-02-18 at 8.44.22 AM.pdf"/>
          <p:cNvPicPr>
            <a:picLocks noGrp="1" noChangeAspect="1"/>
          </p:cNvPicPr>
          <p:nvPr>
            <p:ph idx="1"/>
          </p:nvPr>
        </p:nvPicPr>
        <p:blipFill>
          <a:blip r:embed="rId2">
            <a:extLst>
              <a:ext uri="{28A0092B-C50C-407E-A947-70E740481C1C}">
                <a14:useLocalDpi xmlns:a14="http://schemas.microsoft.com/office/drawing/2010/main" val="0"/>
              </a:ext>
            </a:extLst>
          </a:blip>
          <a:srcRect t="571" b="571"/>
          <a:stretch>
            <a:fillRect/>
          </a:stretch>
        </p:blipFill>
        <p:spPr/>
      </p:pic>
    </p:spTree>
    <p:extLst>
      <p:ext uri="{BB962C8B-B14F-4D97-AF65-F5344CB8AC3E}">
        <p14:creationId xmlns:p14="http://schemas.microsoft.com/office/powerpoint/2010/main" val="76919916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Major Gifts Cycle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77259925"/>
              </p:ext>
            </p:extLst>
          </p:nvPr>
        </p:nvGraphicFramePr>
        <p:xfrm>
          <a:off x="517681" y="0"/>
          <a:ext cx="8229600" cy="67158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extLst>
              <p:ext uri="{D42A27DB-BD31-4B8C-83A1-F6EECF244321}">
                <p14:modId xmlns:p14="http://schemas.microsoft.com/office/powerpoint/2010/main" val="2557596722"/>
              </p:ext>
            </p:extLst>
          </p:nvPr>
        </p:nvGraphicFramePr>
        <p:xfrm>
          <a:off x="1890036" y="3976090"/>
          <a:ext cx="5163772" cy="273972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Donut 5"/>
          <p:cNvSpPr/>
          <p:nvPr/>
        </p:nvSpPr>
        <p:spPr>
          <a:xfrm>
            <a:off x="5912036" y="2095876"/>
            <a:ext cx="2948458" cy="2449151"/>
          </a:xfrm>
          <a:prstGeom prst="donut">
            <a:avLst>
              <a:gd name="adj" fmla="val 519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90893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a:t>
            </a:r>
            <a:r>
              <a:rPr lang="en-US" dirty="0" smtClean="0"/>
              <a:t>Month in D2D</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Pull Reports</a:t>
            </a:r>
            <a:endParaRPr lang="en-US" dirty="0" smtClean="0"/>
          </a:p>
          <a:p>
            <a:pPr lvl="1"/>
            <a:r>
              <a:rPr lang="en-US" dirty="0" smtClean="0"/>
              <a:t>Reduce Lists</a:t>
            </a:r>
          </a:p>
          <a:p>
            <a:r>
              <a:rPr lang="en-US" dirty="0" smtClean="0"/>
              <a:t>Add notes</a:t>
            </a:r>
            <a:endParaRPr lang="en-US" dirty="0" smtClean="0"/>
          </a:p>
          <a:p>
            <a:r>
              <a:rPr lang="en-US" dirty="0" smtClean="0"/>
              <a:t>Review Lists with volunteers and senior staff</a:t>
            </a:r>
          </a:p>
          <a:p>
            <a:pPr lvl="1"/>
            <a:r>
              <a:rPr lang="en-US" dirty="0" smtClean="0"/>
              <a:t>Reduce Lists again</a:t>
            </a:r>
          </a:p>
          <a:p>
            <a:r>
              <a:rPr lang="en-US" dirty="0" smtClean="0"/>
              <a:t>Conduct Prospect Research</a:t>
            </a:r>
          </a:p>
          <a:p>
            <a:pPr lvl="1"/>
            <a:r>
              <a:rPr lang="en-US" dirty="0" smtClean="0"/>
              <a:t>Reduce lists some more</a:t>
            </a:r>
            <a:endParaRPr lang="en-US" dirty="0" smtClean="0"/>
          </a:p>
          <a:p>
            <a:r>
              <a:rPr lang="en-US" dirty="0" smtClean="0"/>
              <a:t>Create Donor Profiles</a:t>
            </a:r>
          </a:p>
          <a:p>
            <a:r>
              <a:rPr lang="en-US" dirty="0" smtClean="0"/>
              <a:t>Prep for March Meeting with 20 prospects</a:t>
            </a:r>
            <a:endParaRPr lang="en-US" dirty="0" smtClean="0"/>
          </a:p>
        </p:txBody>
      </p:sp>
      <p:pic>
        <p:nvPicPr>
          <p:cNvPr id="4" name="Picture 3"/>
          <p:cNvPicPr>
            <a:picLocks noChangeAspect="1"/>
          </p:cNvPicPr>
          <p:nvPr/>
        </p:nvPicPr>
        <p:blipFill>
          <a:blip r:embed="rId2"/>
          <a:stretch>
            <a:fillRect/>
          </a:stretch>
        </p:blipFill>
        <p:spPr>
          <a:xfrm>
            <a:off x="-1" y="6509031"/>
            <a:ext cx="1838759" cy="355600"/>
          </a:xfrm>
          <a:prstGeom prst="rect">
            <a:avLst/>
          </a:prstGeom>
        </p:spPr>
      </p:pic>
      <p:pic>
        <p:nvPicPr>
          <p:cNvPr id="5" name="Picture 4"/>
          <p:cNvPicPr>
            <a:picLocks noChangeAspect="1"/>
          </p:cNvPicPr>
          <p:nvPr/>
        </p:nvPicPr>
        <p:blipFill>
          <a:blip r:embed="rId3"/>
          <a:stretch>
            <a:fillRect/>
          </a:stretch>
        </p:blipFill>
        <p:spPr>
          <a:xfrm>
            <a:off x="1827154" y="6513443"/>
            <a:ext cx="1903332" cy="355600"/>
          </a:xfrm>
          <a:prstGeom prst="rect">
            <a:avLst/>
          </a:prstGeom>
        </p:spPr>
      </p:pic>
      <p:pic>
        <p:nvPicPr>
          <p:cNvPr id="6" name="Picture 5"/>
          <p:cNvPicPr>
            <a:picLocks noChangeAspect="1"/>
          </p:cNvPicPr>
          <p:nvPr/>
        </p:nvPicPr>
        <p:blipFill>
          <a:blip r:embed="rId4"/>
          <a:stretch>
            <a:fillRect/>
          </a:stretch>
        </p:blipFill>
        <p:spPr>
          <a:xfrm>
            <a:off x="3719999" y="6509853"/>
            <a:ext cx="1903332" cy="355600"/>
          </a:xfrm>
          <a:prstGeom prst="rect">
            <a:avLst/>
          </a:prstGeom>
        </p:spPr>
      </p:pic>
      <p:pic>
        <p:nvPicPr>
          <p:cNvPr id="7" name="Picture 6"/>
          <p:cNvPicPr>
            <a:picLocks noChangeAspect="1"/>
          </p:cNvPicPr>
          <p:nvPr/>
        </p:nvPicPr>
        <p:blipFill>
          <a:blip r:embed="rId5"/>
          <a:stretch>
            <a:fillRect/>
          </a:stretch>
        </p:blipFill>
        <p:spPr>
          <a:xfrm>
            <a:off x="5617817" y="6513442"/>
            <a:ext cx="1903332" cy="355600"/>
          </a:xfrm>
          <a:prstGeom prst="rect">
            <a:avLst/>
          </a:prstGeom>
        </p:spPr>
      </p:pic>
      <p:pic>
        <p:nvPicPr>
          <p:cNvPr id="8" name="Picture 7"/>
          <p:cNvPicPr>
            <a:picLocks noChangeAspect="1"/>
          </p:cNvPicPr>
          <p:nvPr/>
        </p:nvPicPr>
        <p:blipFill>
          <a:blip r:embed="rId6"/>
          <a:stretch>
            <a:fillRect/>
          </a:stretch>
        </p:blipFill>
        <p:spPr>
          <a:xfrm>
            <a:off x="7516743" y="6513443"/>
            <a:ext cx="1638300" cy="355600"/>
          </a:xfrm>
          <a:prstGeom prst="rect">
            <a:avLst/>
          </a:prstGeom>
        </p:spPr>
      </p:pic>
    </p:spTree>
    <p:extLst>
      <p:ext uri="{BB962C8B-B14F-4D97-AF65-F5344CB8AC3E}">
        <p14:creationId xmlns:p14="http://schemas.microsoft.com/office/powerpoint/2010/main" val="169379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Month in D2D</a:t>
            </a:r>
            <a:endParaRPr lang="en-US" dirty="0"/>
          </a:p>
        </p:txBody>
      </p:sp>
      <p:sp>
        <p:nvSpPr>
          <p:cNvPr id="3" name="Content Placeholder 2"/>
          <p:cNvSpPr>
            <a:spLocks noGrp="1"/>
          </p:cNvSpPr>
          <p:nvPr>
            <p:ph idx="1"/>
          </p:nvPr>
        </p:nvSpPr>
        <p:spPr/>
        <p:txBody>
          <a:bodyPr/>
          <a:lstStyle/>
          <a:p>
            <a:r>
              <a:rPr lang="en-US" dirty="0" smtClean="0"/>
              <a:t>Creating Action plans for top prospects</a:t>
            </a:r>
          </a:p>
          <a:p>
            <a:r>
              <a:rPr lang="en-US" dirty="0" smtClean="0"/>
              <a:t>Creating a calendar of “moves” for each</a:t>
            </a:r>
          </a:p>
          <a:p>
            <a:r>
              <a:rPr lang="en-US" dirty="0" smtClean="0"/>
              <a:t>Training and </a:t>
            </a:r>
            <a:r>
              <a:rPr lang="en-US" dirty="0" smtClean="0"/>
              <a:t>suppor</a:t>
            </a:r>
            <a:r>
              <a:rPr lang="en-US" dirty="0" smtClean="0"/>
              <a:t>t for </a:t>
            </a:r>
            <a:r>
              <a:rPr lang="en-US" dirty="0" smtClean="0"/>
              <a:t>volunteers and staff </a:t>
            </a:r>
            <a:r>
              <a:rPr lang="en-US" dirty="0" smtClean="0"/>
              <a:t>to help with cultivation and asks</a:t>
            </a:r>
          </a:p>
          <a:p>
            <a:r>
              <a:rPr lang="en-US" dirty="0" smtClean="0"/>
              <a:t>Using conversations to enrich your data (i.e., returning new notes to your database</a:t>
            </a:r>
            <a:r>
              <a:rPr lang="en-US" dirty="0" smtClean="0"/>
              <a:t>)</a:t>
            </a:r>
          </a:p>
          <a:p>
            <a:r>
              <a:rPr lang="en-US" dirty="0" smtClean="0"/>
              <a:t>Prep Campaign Materials </a:t>
            </a:r>
            <a:endParaRPr lang="en-US" dirty="0" smtClean="0"/>
          </a:p>
        </p:txBody>
      </p:sp>
      <p:pic>
        <p:nvPicPr>
          <p:cNvPr id="4" name="Picture 3"/>
          <p:cNvPicPr>
            <a:picLocks noChangeAspect="1"/>
          </p:cNvPicPr>
          <p:nvPr/>
        </p:nvPicPr>
        <p:blipFill>
          <a:blip r:embed="rId2"/>
          <a:stretch>
            <a:fillRect/>
          </a:stretch>
        </p:blipFill>
        <p:spPr>
          <a:xfrm>
            <a:off x="-1" y="6509031"/>
            <a:ext cx="1838759" cy="355600"/>
          </a:xfrm>
          <a:prstGeom prst="rect">
            <a:avLst/>
          </a:prstGeom>
        </p:spPr>
      </p:pic>
      <p:pic>
        <p:nvPicPr>
          <p:cNvPr id="5" name="Picture 4"/>
          <p:cNvPicPr>
            <a:picLocks noChangeAspect="1"/>
          </p:cNvPicPr>
          <p:nvPr/>
        </p:nvPicPr>
        <p:blipFill>
          <a:blip r:embed="rId3"/>
          <a:stretch>
            <a:fillRect/>
          </a:stretch>
        </p:blipFill>
        <p:spPr>
          <a:xfrm>
            <a:off x="1827154" y="6513443"/>
            <a:ext cx="1903332" cy="355600"/>
          </a:xfrm>
          <a:prstGeom prst="rect">
            <a:avLst/>
          </a:prstGeom>
        </p:spPr>
      </p:pic>
      <p:pic>
        <p:nvPicPr>
          <p:cNvPr id="6" name="Picture 5"/>
          <p:cNvPicPr>
            <a:picLocks noChangeAspect="1"/>
          </p:cNvPicPr>
          <p:nvPr/>
        </p:nvPicPr>
        <p:blipFill>
          <a:blip r:embed="rId4"/>
          <a:stretch>
            <a:fillRect/>
          </a:stretch>
        </p:blipFill>
        <p:spPr>
          <a:xfrm>
            <a:off x="3719999" y="6509853"/>
            <a:ext cx="1903332" cy="355600"/>
          </a:xfrm>
          <a:prstGeom prst="rect">
            <a:avLst/>
          </a:prstGeom>
        </p:spPr>
      </p:pic>
      <p:pic>
        <p:nvPicPr>
          <p:cNvPr id="7" name="Picture 6"/>
          <p:cNvPicPr>
            <a:picLocks noChangeAspect="1"/>
          </p:cNvPicPr>
          <p:nvPr/>
        </p:nvPicPr>
        <p:blipFill>
          <a:blip r:embed="rId5"/>
          <a:stretch>
            <a:fillRect/>
          </a:stretch>
        </p:blipFill>
        <p:spPr>
          <a:xfrm>
            <a:off x="5617817" y="6513442"/>
            <a:ext cx="1903332" cy="355600"/>
          </a:xfrm>
          <a:prstGeom prst="rect">
            <a:avLst/>
          </a:prstGeom>
        </p:spPr>
      </p:pic>
      <p:pic>
        <p:nvPicPr>
          <p:cNvPr id="8" name="Picture 7"/>
          <p:cNvPicPr>
            <a:picLocks noChangeAspect="1"/>
          </p:cNvPicPr>
          <p:nvPr/>
        </p:nvPicPr>
        <p:blipFill>
          <a:blip r:embed="rId6"/>
          <a:stretch>
            <a:fillRect/>
          </a:stretch>
        </p:blipFill>
        <p:spPr>
          <a:xfrm>
            <a:off x="7516743" y="6513443"/>
            <a:ext cx="1638300" cy="355600"/>
          </a:xfrm>
          <a:prstGeom prst="rect">
            <a:avLst/>
          </a:prstGeom>
        </p:spPr>
      </p:pic>
    </p:spTree>
    <p:extLst>
      <p:ext uri="{BB962C8B-B14F-4D97-AF65-F5344CB8AC3E}">
        <p14:creationId xmlns:p14="http://schemas.microsoft.com/office/powerpoint/2010/main" val="1633209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2455"/>
          </a:xfrm>
        </p:spPr>
        <p:txBody>
          <a:bodyPr>
            <a:normAutofit fontScale="90000"/>
          </a:bodyPr>
          <a:lstStyle/>
          <a:p>
            <a:r>
              <a:rPr lang="en-US" dirty="0" smtClean="0"/>
              <a:t>Cultivation Strategy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04390154"/>
              </p:ext>
            </p:extLst>
          </p:nvPr>
        </p:nvGraphicFramePr>
        <p:xfrm>
          <a:off x="457200" y="786147"/>
          <a:ext cx="8229600" cy="59749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3" name="Group 12"/>
          <p:cNvGrpSpPr/>
          <p:nvPr/>
        </p:nvGrpSpPr>
        <p:grpSpPr>
          <a:xfrm rot="16200000">
            <a:off x="-2236576" y="3321510"/>
            <a:ext cx="6457939" cy="615041"/>
            <a:chOff x="409476" y="3403925"/>
            <a:chExt cx="6457939" cy="615041"/>
          </a:xfrm>
        </p:grpSpPr>
        <p:sp>
          <p:nvSpPr>
            <p:cNvPr id="14" name="Freeform 13"/>
            <p:cNvSpPr/>
            <p:nvPr/>
          </p:nvSpPr>
          <p:spPr>
            <a:xfrm>
              <a:off x="409476" y="3403925"/>
              <a:ext cx="1537604" cy="615041"/>
            </a:xfrm>
            <a:custGeom>
              <a:avLst/>
              <a:gdLst>
                <a:gd name="connsiteX0" fmla="*/ 0 w 1537604"/>
                <a:gd name="connsiteY0" fmla="*/ 0 h 615041"/>
                <a:gd name="connsiteX1" fmla="*/ 1230084 w 1537604"/>
                <a:gd name="connsiteY1" fmla="*/ 0 h 615041"/>
                <a:gd name="connsiteX2" fmla="*/ 1537604 w 1537604"/>
                <a:gd name="connsiteY2" fmla="*/ 307521 h 615041"/>
                <a:gd name="connsiteX3" fmla="*/ 1230084 w 1537604"/>
                <a:gd name="connsiteY3" fmla="*/ 615041 h 615041"/>
                <a:gd name="connsiteX4" fmla="*/ 0 w 1537604"/>
                <a:gd name="connsiteY4" fmla="*/ 615041 h 615041"/>
                <a:gd name="connsiteX5" fmla="*/ 0 w 1537604"/>
                <a:gd name="connsiteY5" fmla="*/ 0 h 61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7604" h="615041">
                  <a:moveTo>
                    <a:pt x="0" y="0"/>
                  </a:moveTo>
                  <a:lnTo>
                    <a:pt x="1230084" y="0"/>
                  </a:lnTo>
                  <a:lnTo>
                    <a:pt x="1537604" y="307521"/>
                  </a:lnTo>
                  <a:lnTo>
                    <a:pt x="1230084" y="615041"/>
                  </a:lnTo>
                  <a:lnTo>
                    <a:pt x="0" y="615041"/>
                  </a:lnTo>
                  <a:lnTo>
                    <a:pt x="0" y="0"/>
                  </a:lnTo>
                  <a:close/>
                </a:path>
              </a:pathLst>
            </a:cu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74676" tIns="37338" rIns="172429" bIns="37338" numCol="1" spcCol="1270" anchor="ctr" anchorCtr="0">
              <a:noAutofit/>
            </a:bodyPr>
            <a:lstStyle/>
            <a:p>
              <a:pPr lvl="0" algn="ctr" defTabSz="622300">
                <a:lnSpc>
                  <a:spcPct val="90000"/>
                </a:lnSpc>
                <a:spcBef>
                  <a:spcPct val="0"/>
                </a:spcBef>
                <a:spcAft>
                  <a:spcPct val="35000"/>
                </a:spcAft>
              </a:pPr>
              <a:r>
                <a:rPr lang="en-US" sz="1400" kern="1200" dirty="0" smtClean="0"/>
                <a:t>March</a:t>
              </a:r>
              <a:endParaRPr lang="en-US" sz="1400" kern="1200" dirty="0"/>
            </a:p>
          </p:txBody>
        </p:sp>
        <p:sp>
          <p:nvSpPr>
            <p:cNvPr id="15" name="Freeform 14"/>
            <p:cNvSpPr/>
            <p:nvPr/>
          </p:nvSpPr>
          <p:spPr>
            <a:xfrm>
              <a:off x="1639560" y="3403925"/>
              <a:ext cx="1537604" cy="615041"/>
            </a:xfrm>
            <a:custGeom>
              <a:avLst/>
              <a:gdLst>
                <a:gd name="connsiteX0" fmla="*/ 0 w 1537604"/>
                <a:gd name="connsiteY0" fmla="*/ 0 h 615041"/>
                <a:gd name="connsiteX1" fmla="*/ 1230084 w 1537604"/>
                <a:gd name="connsiteY1" fmla="*/ 0 h 615041"/>
                <a:gd name="connsiteX2" fmla="*/ 1537604 w 1537604"/>
                <a:gd name="connsiteY2" fmla="*/ 307521 h 615041"/>
                <a:gd name="connsiteX3" fmla="*/ 1230084 w 1537604"/>
                <a:gd name="connsiteY3" fmla="*/ 615041 h 615041"/>
                <a:gd name="connsiteX4" fmla="*/ 0 w 1537604"/>
                <a:gd name="connsiteY4" fmla="*/ 615041 h 615041"/>
                <a:gd name="connsiteX5" fmla="*/ 307521 w 1537604"/>
                <a:gd name="connsiteY5" fmla="*/ 307521 h 615041"/>
                <a:gd name="connsiteX6" fmla="*/ 0 w 1537604"/>
                <a:gd name="connsiteY6" fmla="*/ 0 h 61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7604" h="615041">
                  <a:moveTo>
                    <a:pt x="0" y="0"/>
                  </a:moveTo>
                  <a:lnTo>
                    <a:pt x="1230084" y="0"/>
                  </a:lnTo>
                  <a:lnTo>
                    <a:pt x="1537604" y="307521"/>
                  </a:lnTo>
                  <a:lnTo>
                    <a:pt x="1230084" y="615041"/>
                  </a:lnTo>
                  <a:lnTo>
                    <a:pt x="0" y="615041"/>
                  </a:lnTo>
                  <a:lnTo>
                    <a:pt x="307521" y="307521"/>
                  </a:lnTo>
                  <a:lnTo>
                    <a:pt x="0" y="0"/>
                  </a:lnTo>
                  <a:close/>
                </a:path>
              </a:pathLst>
            </a:cu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363528" tIns="37338" rIns="326189" bIns="37338" numCol="1" spcCol="1270" anchor="ctr" anchorCtr="0">
              <a:noAutofit/>
            </a:bodyPr>
            <a:lstStyle/>
            <a:p>
              <a:pPr lvl="0" algn="ctr" defTabSz="622300">
                <a:lnSpc>
                  <a:spcPct val="90000"/>
                </a:lnSpc>
                <a:spcBef>
                  <a:spcPct val="0"/>
                </a:spcBef>
                <a:spcAft>
                  <a:spcPct val="35000"/>
                </a:spcAft>
              </a:pPr>
              <a:r>
                <a:rPr lang="en-US" sz="1400" kern="1200" dirty="0" smtClean="0"/>
                <a:t>June</a:t>
              </a:r>
              <a:endParaRPr lang="en-US" sz="1400" kern="1200" dirty="0"/>
            </a:p>
          </p:txBody>
        </p:sp>
        <p:sp>
          <p:nvSpPr>
            <p:cNvPr id="16" name="Freeform 15"/>
            <p:cNvSpPr/>
            <p:nvPr/>
          </p:nvSpPr>
          <p:spPr>
            <a:xfrm>
              <a:off x="2869644" y="3403925"/>
              <a:ext cx="1537604" cy="615041"/>
            </a:xfrm>
            <a:custGeom>
              <a:avLst/>
              <a:gdLst>
                <a:gd name="connsiteX0" fmla="*/ 0 w 1537604"/>
                <a:gd name="connsiteY0" fmla="*/ 0 h 615041"/>
                <a:gd name="connsiteX1" fmla="*/ 1230084 w 1537604"/>
                <a:gd name="connsiteY1" fmla="*/ 0 h 615041"/>
                <a:gd name="connsiteX2" fmla="*/ 1537604 w 1537604"/>
                <a:gd name="connsiteY2" fmla="*/ 307521 h 615041"/>
                <a:gd name="connsiteX3" fmla="*/ 1230084 w 1537604"/>
                <a:gd name="connsiteY3" fmla="*/ 615041 h 615041"/>
                <a:gd name="connsiteX4" fmla="*/ 0 w 1537604"/>
                <a:gd name="connsiteY4" fmla="*/ 615041 h 615041"/>
                <a:gd name="connsiteX5" fmla="*/ 307521 w 1537604"/>
                <a:gd name="connsiteY5" fmla="*/ 307521 h 615041"/>
                <a:gd name="connsiteX6" fmla="*/ 0 w 1537604"/>
                <a:gd name="connsiteY6" fmla="*/ 0 h 61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7604" h="615041">
                  <a:moveTo>
                    <a:pt x="0" y="0"/>
                  </a:moveTo>
                  <a:lnTo>
                    <a:pt x="1230084" y="0"/>
                  </a:lnTo>
                  <a:lnTo>
                    <a:pt x="1537604" y="307521"/>
                  </a:lnTo>
                  <a:lnTo>
                    <a:pt x="1230084" y="615041"/>
                  </a:lnTo>
                  <a:lnTo>
                    <a:pt x="0" y="615041"/>
                  </a:lnTo>
                  <a:lnTo>
                    <a:pt x="307521" y="307521"/>
                  </a:lnTo>
                  <a:lnTo>
                    <a:pt x="0" y="0"/>
                  </a:lnTo>
                  <a:close/>
                </a:path>
              </a:pathLst>
            </a:cu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363528" tIns="37338" rIns="326189" bIns="37338" numCol="1" spcCol="1270" anchor="ctr" anchorCtr="0">
              <a:noAutofit/>
            </a:bodyPr>
            <a:lstStyle/>
            <a:p>
              <a:pPr lvl="0" algn="ctr" defTabSz="622300">
                <a:lnSpc>
                  <a:spcPct val="90000"/>
                </a:lnSpc>
                <a:spcBef>
                  <a:spcPct val="0"/>
                </a:spcBef>
                <a:spcAft>
                  <a:spcPct val="35000"/>
                </a:spcAft>
              </a:pPr>
              <a:r>
                <a:rPr lang="en-US" sz="1400" kern="1200" dirty="0" smtClean="0"/>
                <a:t>August</a:t>
              </a:r>
              <a:endParaRPr lang="en-US" sz="1400" kern="1200" dirty="0"/>
            </a:p>
          </p:txBody>
        </p:sp>
        <p:sp>
          <p:nvSpPr>
            <p:cNvPr id="17" name="Freeform 16"/>
            <p:cNvSpPr/>
            <p:nvPr/>
          </p:nvSpPr>
          <p:spPr>
            <a:xfrm>
              <a:off x="4099727" y="3403925"/>
              <a:ext cx="1537604" cy="615041"/>
            </a:xfrm>
            <a:custGeom>
              <a:avLst/>
              <a:gdLst>
                <a:gd name="connsiteX0" fmla="*/ 0 w 1537604"/>
                <a:gd name="connsiteY0" fmla="*/ 0 h 615041"/>
                <a:gd name="connsiteX1" fmla="*/ 1230084 w 1537604"/>
                <a:gd name="connsiteY1" fmla="*/ 0 h 615041"/>
                <a:gd name="connsiteX2" fmla="*/ 1537604 w 1537604"/>
                <a:gd name="connsiteY2" fmla="*/ 307521 h 615041"/>
                <a:gd name="connsiteX3" fmla="*/ 1230084 w 1537604"/>
                <a:gd name="connsiteY3" fmla="*/ 615041 h 615041"/>
                <a:gd name="connsiteX4" fmla="*/ 0 w 1537604"/>
                <a:gd name="connsiteY4" fmla="*/ 615041 h 615041"/>
                <a:gd name="connsiteX5" fmla="*/ 307521 w 1537604"/>
                <a:gd name="connsiteY5" fmla="*/ 307521 h 615041"/>
                <a:gd name="connsiteX6" fmla="*/ 0 w 1537604"/>
                <a:gd name="connsiteY6" fmla="*/ 0 h 61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7604" h="615041">
                  <a:moveTo>
                    <a:pt x="0" y="0"/>
                  </a:moveTo>
                  <a:lnTo>
                    <a:pt x="1230084" y="0"/>
                  </a:lnTo>
                  <a:lnTo>
                    <a:pt x="1537604" y="307521"/>
                  </a:lnTo>
                  <a:lnTo>
                    <a:pt x="1230084" y="615041"/>
                  </a:lnTo>
                  <a:lnTo>
                    <a:pt x="0" y="615041"/>
                  </a:lnTo>
                  <a:lnTo>
                    <a:pt x="307521" y="307521"/>
                  </a:lnTo>
                  <a:lnTo>
                    <a:pt x="0" y="0"/>
                  </a:lnTo>
                  <a:close/>
                </a:path>
              </a:pathLst>
            </a:cu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363528" tIns="37338" rIns="326189" bIns="37338" numCol="1" spcCol="1270" anchor="ctr" anchorCtr="0">
              <a:noAutofit/>
            </a:bodyPr>
            <a:lstStyle/>
            <a:p>
              <a:pPr lvl="0" algn="ctr" defTabSz="622300">
                <a:lnSpc>
                  <a:spcPct val="90000"/>
                </a:lnSpc>
                <a:spcBef>
                  <a:spcPct val="0"/>
                </a:spcBef>
                <a:spcAft>
                  <a:spcPct val="35000"/>
                </a:spcAft>
              </a:pPr>
              <a:r>
                <a:rPr lang="en-US" sz="1400" kern="1200" dirty="0" smtClean="0"/>
                <a:t>September</a:t>
              </a:r>
              <a:endParaRPr lang="en-US" sz="1400" kern="1200" dirty="0"/>
            </a:p>
          </p:txBody>
        </p:sp>
        <p:sp>
          <p:nvSpPr>
            <p:cNvPr id="18" name="Freeform 17"/>
            <p:cNvSpPr/>
            <p:nvPr/>
          </p:nvSpPr>
          <p:spPr>
            <a:xfrm>
              <a:off x="5329811" y="3403925"/>
              <a:ext cx="1537604" cy="615041"/>
            </a:xfrm>
            <a:custGeom>
              <a:avLst/>
              <a:gdLst>
                <a:gd name="connsiteX0" fmla="*/ 0 w 1537604"/>
                <a:gd name="connsiteY0" fmla="*/ 0 h 615041"/>
                <a:gd name="connsiteX1" fmla="*/ 1230084 w 1537604"/>
                <a:gd name="connsiteY1" fmla="*/ 0 h 615041"/>
                <a:gd name="connsiteX2" fmla="*/ 1537604 w 1537604"/>
                <a:gd name="connsiteY2" fmla="*/ 307521 h 615041"/>
                <a:gd name="connsiteX3" fmla="*/ 1230084 w 1537604"/>
                <a:gd name="connsiteY3" fmla="*/ 615041 h 615041"/>
                <a:gd name="connsiteX4" fmla="*/ 0 w 1537604"/>
                <a:gd name="connsiteY4" fmla="*/ 615041 h 615041"/>
                <a:gd name="connsiteX5" fmla="*/ 307521 w 1537604"/>
                <a:gd name="connsiteY5" fmla="*/ 307521 h 615041"/>
                <a:gd name="connsiteX6" fmla="*/ 0 w 1537604"/>
                <a:gd name="connsiteY6" fmla="*/ 0 h 61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7604" h="615041">
                  <a:moveTo>
                    <a:pt x="0" y="0"/>
                  </a:moveTo>
                  <a:lnTo>
                    <a:pt x="1230084" y="0"/>
                  </a:lnTo>
                  <a:lnTo>
                    <a:pt x="1537604" y="307521"/>
                  </a:lnTo>
                  <a:lnTo>
                    <a:pt x="1230084" y="615041"/>
                  </a:lnTo>
                  <a:lnTo>
                    <a:pt x="0" y="615041"/>
                  </a:lnTo>
                  <a:lnTo>
                    <a:pt x="307521" y="307521"/>
                  </a:lnTo>
                  <a:lnTo>
                    <a:pt x="0" y="0"/>
                  </a:lnTo>
                  <a:close/>
                </a:path>
              </a:pathLst>
            </a:cu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363528" tIns="37338" rIns="326189" bIns="37338" numCol="1" spcCol="1270" anchor="ctr" anchorCtr="0">
              <a:noAutofit/>
            </a:bodyPr>
            <a:lstStyle/>
            <a:p>
              <a:pPr lvl="0" algn="ctr" defTabSz="622300">
                <a:lnSpc>
                  <a:spcPct val="90000"/>
                </a:lnSpc>
                <a:spcBef>
                  <a:spcPct val="0"/>
                </a:spcBef>
                <a:spcAft>
                  <a:spcPct val="35000"/>
                </a:spcAft>
              </a:pPr>
              <a:r>
                <a:rPr lang="en-US" sz="1400" kern="1200" dirty="0" smtClean="0"/>
                <a:t>November</a:t>
              </a:r>
              <a:endParaRPr lang="en-US" sz="1400" kern="1200" dirty="0"/>
            </a:p>
          </p:txBody>
        </p:sp>
      </p:grpSp>
    </p:spTree>
    <p:extLst>
      <p:ext uri="{BB962C8B-B14F-4D97-AF65-F5344CB8AC3E}">
        <p14:creationId xmlns:p14="http://schemas.microsoft.com/office/powerpoint/2010/main" val="795616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on the Webpage</a:t>
            </a:r>
            <a:endParaRPr lang="en-US" dirty="0"/>
          </a:p>
        </p:txBody>
      </p:sp>
      <p:sp>
        <p:nvSpPr>
          <p:cNvPr id="3" name="Content Placeholder 2"/>
          <p:cNvSpPr>
            <a:spLocks noGrp="1"/>
          </p:cNvSpPr>
          <p:nvPr>
            <p:ph idx="1"/>
          </p:nvPr>
        </p:nvSpPr>
        <p:spPr>
          <a:xfrm>
            <a:off x="228600" y="1600200"/>
            <a:ext cx="8743950" cy="4525963"/>
          </a:xfrm>
        </p:spPr>
        <p:txBody>
          <a:bodyPr>
            <a:normAutofit/>
          </a:bodyPr>
          <a:lstStyle/>
          <a:p>
            <a:r>
              <a:rPr lang="en-US" dirty="0" smtClean="0">
                <a:solidFill>
                  <a:srgbClr val="090809"/>
                </a:solidFill>
                <a:latin typeface="Helvetica 65 Medium"/>
                <a:cs typeface="Aharoni" pitchFamily="2" charset="-79"/>
              </a:rPr>
              <a:t>Sample Donor Profile</a:t>
            </a:r>
          </a:p>
          <a:p>
            <a:r>
              <a:rPr lang="en-US" dirty="0" smtClean="0">
                <a:solidFill>
                  <a:srgbClr val="090809"/>
                </a:solidFill>
                <a:latin typeface="Helvetica 65 Medium"/>
                <a:cs typeface="Aharoni" pitchFamily="2" charset="-79"/>
              </a:rPr>
              <a:t>Sample Donor Profile Template</a:t>
            </a:r>
          </a:p>
          <a:p>
            <a:r>
              <a:rPr lang="en-US" dirty="0" smtClean="0">
                <a:solidFill>
                  <a:srgbClr val="090809"/>
                </a:solidFill>
                <a:latin typeface="Helvetica 65 Medium"/>
                <a:cs typeface="Aharoni" pitchFamily="2" charset="-79"/>
              </a:rPr>
              <a:t>Homework </a:t>
            </a:r>
            <a:r>
              <a:rPr lang="en-US" dirty="0" smtClean="0">
                <a:solidFill>
                  <a:srgbClr val="090809"/>
                </a:solidFill>
                <a:latin typeface="Helvetica 65 Medium"/>
                <a:cs typeface="Aharoni" pitchFamily="2" charset="-79"/>
              </a:rPr>
              <a:t>for March</a:t>
            </a:r>
          </a:p>
          <a:p>
            <a:pPr marL="0" indent="0">
              <a:buNone/>
            </a:pPr>
            <a:endParaRPr lang="en-US" dirty="0" smtClean="0">
              <a:solidFill>
                <a:srgbClr val="090809"/>
              </a:solidFill>
              <a:latin typeface="Helvetica 65 Medium"/>
              <a:cs typeface="Aharoni" pitchFamily="2" charset="-79"/>
            </a:endParaRPr>
          </a:p>
          <a:p>
            <a:pPr marL="0" indent="0">
              <a:buNone/>
            </a:pPr>
            <a:r>
              <a:rPr lang="en-US" i="1" dirty="0" smtClean="0">
                <a:solidFill>
                  <a:srgbClr val="090809"/>
                </a:solidFill>
                <a:latin typeface="Helvetica 65 Medium"/>
                <a:cs typeface="Aharoni" pitchFamily="2" charset="-79"/>
              </a:rPr>
              <a:t>Need </a:t>
            </a:r>
            <a:r>
              <a:rPr lang="en-US" i="1" dirty="0" smtClean="0">
                <a:solidFill>
                  <a:srgbClr val="090809"/>
                </a:solidFill>
                <a:latin typeface="Helvetica 65 Medium"/>
                <a:cs typeface="Aharoni" pitchFamily="2" charset="-79"/>
              </a:rPr>
              <a:t>instructions on how to flag </a:t>
            </a:r>
            <a:r>
              <a:rPr lang="en-US" i="1" dirty="0" smtClean="0">
                <a:solidFill>
                  <a:srgbClr val="090809"/>
                </a:solidFill>
                <a:latin typeface="Helvetica 65 Medium"/>
                <a:cs typeface="Aharoni" pitchFamily="2" charset="-79"/>
              </a:rPr>
              <a:t>your top </a:t>
            </a:r>
            <a:r>
              <a:rPr lang="en-US" i="1" dirty="0" smtClean="0">
                <a:solidFill>
                  <a:srgbClr val="090809"/>
                </a:solidFill>
                <a:latin typeface="Helvetica 65 Medium"/>
                <a:cs typeface="Aharoni" pitchFamily="2" charset="-79"/>
              </a:rPr>
              <a:t>20?</a:t>
            </a:r>
            <a:endParaRPr lang="en-US" i="1" dirty="0" smtClean="0">
              <a:solidFill>
                <a:srgbClr val="090809"/>
              </a:solidFill>
              <a:latin typeface="Helvetica 65 Medium"/>
              <a:cs typeface="Aharoni" pitchFamily="2" charset="-79"/>
            </a:endParaRPr>
          </a:p>
          <a:p>
            <a:pPr marL="0" indent="0">
              <a:buNone/>
            </a:pPr>
            <a:endParaRPr lang="en-US" dirty="0" smtClean="0">
              <a:solidFill>
                <a:srgbClr val="090809"/>
              </a:solidFill>
              <a:latin typeface="Helvetica 65 Medium"/>
              <a:cs typeface="Aharoni" pitchFamily="2" charset="-79"/>
            </a:endParaRPr>
          </a:p>
          <a:p>
            <a:r>
              <a:rPr lang="en-US" dirty="0" smtClean="0">
                <a:solidFill>
                  <a:srgbClr val="090809"/>
                </a:solidFill>
                <a:latin typeface="Helvetica 65 Medium"/>
                <a:cs typeface="Aharoni" pitchFamily="2" charset="-79"/>
              </a:rPr>
              <a:t>Office Hours March 4</a:t>
            </a:r>
            <a:r>
              <a:rPr lang="en-US" baseline="30000" dirty="0" smtClean="0">
                <a:solidFill>
                  <a:srgbClr val="090809"/>
                </a:solidFill>
                <a:latin typeface="Helvetica 65 Medium"/>
                <a:cs typeface="Aharoni" pitchFamily="2" charset="-79"/>
              </a:rPr>
              <a:t>th</a:t>
            </a:r>
            <a:r>
              <a:rPr lang="en-US" dirty="0" smtClean="0">
                <a:solidFill>
                  <a:srgbClr val="090809"/>
                </a:solidFill>
                <a:latin typeface="Helvetica 65 Medium"/>
                <a:cs typeface="Aharoni" pitchFamily="2" charset="-79"/>
              </a:rPr>
              <a:t> at 3 pm EST (w Julia) </a:t>
            </a:r>
          </a:p>
          <a:p>
            <a:endParaRPr lang="en-US" dirty="0"/>
          </a:p>
        </p:txBody>
      </p:sp>
      <p:pic>
        <p:nvPicPr>
          <p:cNvPr id="4" name="Picture 3"/>
          <p:cNvPicPr>
            <a:picLocks noChangeAspect="1"/>
          </p:cNvPicPr>
          <p:nvPr/>
        </p:nvPicPr>
        <p:blipFill>
          <a:blip r:embed="rId2"/>
          <a:stretch>
            <a:fillRect/>
          </a:stretch>
        </p:blipFill>
        <p:spPr>
          <a:xfrm>
            <a:off x="-1" y="6509031"/>
            <a:ext cx="1838759" cy="355600"/>
          </a:xfrm>
          <a:prstGeom prst="rect">
            <a:avLst/>
          </a:prstGeom>
        </p:spPr>
      </p:pic>
      <p:pic>
        <p:nvPicPr>
          <p:cNvPr id="5" name="Picture 4"/>
          <p:cNvPicPr>
            <a:picLocks noChangeAspect="1"/>
          </p:cNvPicPr>
          <p:nvPr/>
        </p:nvPicPr>
        <p:blipFill>
          <a:blip r:embed="rId3"/>
          <a:stretch>
            <a:fillRect/>
          </a:stretch>
        </p:blipFill>
        <p:spPr>
          <a:xfrm>
            <a:off x="1827154" y="6513443"/>
            <a:ext cx="1903332" cy="355600"/>
          </a:xfrm>
          <a:prstGeom prst="rect">
            <a:avLst/>
          </a:prstGeom>
        </p:spPr>
      </p:pic>
      <p:pic>
        <p:nvPicPr>
          <p:cNvPr id="6" name="Picture 5"/>
          <p:cNvPicPr>
            <a:picLocks noChangeAspect="1"/>
          </p:cNvPicPr>
          <p:nvPr/>
        </p:nvPicPr>
        <p:blipFill>
          <a:blip r:embed="rId4"/>
          <a:stretch>
            <a:fillRect/>
          </a:stretch>
        </p:blipFill>
        <p:spPr>
          <a:xfrm>
            <a:off x="3719999" y="6509853"/>
            <a:ext cx="1903332" cy="355600"/>
          </a:xfrm>
          <a:prstGeom prst="rect">
            <a:avLst/>
          </a:prstGeom>
        </p:spPr>
      </p:pic>
      <p:pic>
        <p:nvPicPr>
          <p:cNvPr id="7" name="Picture 6"/>
          <p:cNvPicPr>
            <a:picLocks noChangeAspect="1"/>
          </p:cNvPicPr>
          <p:nvPr/>
        </p:nvPicPr>
        <p:blipFill>
          <a:blip r:embed="rId5"/>
          <a:stretch>
            <a:fillRect/>
          </a:stretch>
        </p:blipFill>
        <p:spPr>
          <a:xfrm>
            <a:off x="5617817" y="6513442"/>
            <a:ext cx="1903332" cy="355600"/>
          </a:xfrm>
          <a:prstGeom prst="rect">
            <a:avLst/>
          </a:prstGeom>
        </p:spPr>
      </p:pic>
      <p:pic>
        <p:nvPicPr>
          <p:cNvPr id="8" name="Picture 7"/>
          <p:cNvPicPr>
            <a:picLocks noChangeAspect="1"/>
          </p:cNvPicPr>
          <p:nvPr/>
        </p:nvPicPr>
        <p:blipFill>
          <a:blip r:embed="rId6"/>
          <a:stretch>
            <a:fillRect/>
          </a:stretch>
        </p:blipFill>
        <p:spPr>
          <a:xfrm>
            <a:off x="7516743" y="6513443"/>
            <a:ext cx="1638300" cy="355600"/>
          </a:xfrm>
          <a:prstGeom prst="rect">
            <a:avLst/>
          </a:prstGeom>
        </p:spPr>
      </p:pic>
    </p:spTree>
    <p:extLst>
      <p:ext uri="{BB962C8B-B14F-4D97-AF65-F5344CB8AC3E}">
        <p14:creationId xmlns:p14="http://schemas.microsoft.com/office/powerpoint/2010/main" val="740849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0421938" cy="6942138"/>
          </a:xfrm>
        </p:spPr>
      </p:pic>
      <p:sp>
        <p:nvSpPr>
          <p:cNvPr id="2" name="Rectangle 1"/>
          <p:cNvSpPr/>
          <p:nvPr/>
        </p:nvSpPr>
        <p:spPr>
          <a:xfrm>
            <a:off x="77769" y="137037"/>
            <a:ext cx="4479327" cy="1107996"/>
          </a:xfrm>
          <a:prstGeom prst="rect">
            <a:avLst/>
          </a:prstGeom>
        </p:spPr>
        <p:txBody>
          <a:bodyPr wrap="square">
            <a:spAutoFit/>
          </a:bodyPr>
          <a:lstStyle/>
          <a:p>
            <a:pPr algn="ctr"/>
            <a:r>
              <a:rPr lang="en-US" sz="66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Discussion</a:t>
            </a:r>
            <a:endParaRPr lang="en-US" sz="66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extLst>
      <p:ext uri="{BB962C8B-B14F-4D97-AF65-F5344CB8AC3E}">
        <p14:creationId xmlns:p14="http://schemas.microsoft.com/office/powerpoint/2010/main" val="198906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YOUR Goal? </a:t>
            </a:r>
            <a:endParaRPr lang="en-US" dirty="0"/>
          </a:p>
        </p:txBody>
      </p:sp>
      <p:sp>
        <p:nvSpPr>
          <p:cNvPr id="3" name="Content Placeholder 2"/>
          <p:cNvSpPr>
            <a:spLocks noGrp="1"/>
          </p:cNvSpPr>
          <p:nvPr>
            <p:ph idx="1"/>
          </p:nvPr>
        </p:nvSpPr>
        <p:spPr/>
        <p:txBody>
          <a:bodyPr>
            <a:normAutofit/>
          </a:bodyPr>
          <a:lstStyle/>
          <a:p>
            <a:pPr marL="0" indent="0" algn="ctr">
              <a:lnSpc>
                <a:spcPct val="140000"/>
              </a:lnSpc>
              <a:buNone/>
            </a:pPr>
            <a:r>
              <a:rPr lang="en-US" dirty="0" smtClean="0"/>
              <a:t>Capital Campaign</a:t>
            </a:r>
          </a:p>
          <a:p>
            <a:pPr marL="0" indent="0" algn="ctr">
              <a:lnSpc>
                <a:spcPct val="140000"/>
              </a:lnSpc>
              <a:buNone/>
            </a:pPr>
            <a:r>
              <a:rPr lang="en-US" dirty="0" smtClean="0"/>
              <a:t>Endowment Building</a:t>
            </a:r>
          </a:p>
          <a:p>
            <a:pPr marL="0" indent="0" algn="ctr">
              <a:lnSpc>
                <a:spcPct val="140000"/>
              </a:lnSpc>
              <a:buNone/>
            </a:pPr>
            <a:r>
              <a:rPr lang="en-US" dirty="0" smtClean="0"/>
              <a:t>Special Projects</a:t>
            </a:r>
          </a:p>
          <a:p>
            <a:pPr marL="0" indent="0" algn="ctr">
              <a:lnSpc>
                <a:spcPct val="140000"/>
              </a:lnSpc>
              <a:buNone/>
            </a:pPr>
            <a:r>
              <a:rPr lang="en-US" dirty="0" smtClean="0"/>
              <a:t>Grinspoon Matching Grant</a:t>
            </a:r>
            <a:endParaRPr lang="en-US" dirty="0"/>
          </a:p>
        </p:txBody>
      </p:sp>
      <p:pic>
        <p:nvPicPr>
          <p:cNvPr id="4" name="Picture 3"/>
          <p:cNvPicPr>
            <a:picLocks noChangeAspect="1"/>
          </p:cNvPicPr>
          <p:nvPr/>
        </p:nvPicPr>
        <p:blipFill>
          <a:blip r:embed="rId2"/>
          <a:stretch>
            <a:fillRect/>
          </a:stretch>
        </p:blipFill>
        <p:spPr>
          <a:xfrm>
            <a:off x="-1" y="6509031"/>
            <a:ext cx="1838759" cy="355600"/>
          </a:xfrm>
          <a:prstGeom prst="rect">
            <a:avLst/>
          </a:prstGeom>
        </p:spPr>
      </p:pic>
      <p:pic>
        <p:nvPicPr>
          <p:cNvPr id="5" name="Picture 4"/>
          <p:cNvPicPr>
            <a:picLocks noChangeAspect="1"/>
          </p:cNvPicPr>
          <p:nvPr/>
        </p:nvPicPr>
        <p:blipFill>
          <a:blip r:embed="rId3"/>
          <a:stretch>
            <a:fillRect/>
          </a:stretch>
        </p:blipFill>
        <p:spPr>
          <a:xfrm>
            <a:off x="1827154" y="6513443"/>
            <a:ext cx="1903332" cy="355600"/>
          </a:xfrm>
          <a:prstGeom prst="rect">
            <a:avLst/>
          </a:prstGeom>
        </p:spPr>
      </p:pic>
      <p:pic>
        <p:nvPicPr>
          <p:cNvPr id="6" name="Picture 5"/>
          <p:cNvPicPr>
            <a:picLocks noChangeAspect="1"/>
          </p:cNvPicPr>
          <p:nvPr/>
        </p:nvPicPr>
        <p:blipFill>
          <a:blip r:embed="rId4"/>
          <a:stretch>
            <a:fillRect/>
          </a:stretch>
        </p:blipFill>
        <p:spPr>
          <a:xfrm>
            <a:off x="3719999" y="6509853"/>
            <a:ext cx="1903332" cy="355600"/>
          </a:xfrm>
          <a:prstGeom prst="rect">
            <a:avLst/>
          </a:prstGeom>
        </p:spPr>
      </p:pic>
      <p:pic>
        <p:nvPicPr>
          <p:cNvPr id="7" name="Picture 6"/>
          <p:cNvPicPr>
            <a:picLocks noChangeAspect="1"/>
          </p:cNvPicPr>
          <p:nvPr/>
        </p:nvPicPr>
        <p:blipFill>
          <a:blip r:embed="rId5"/>
          <a:stretch>
            <a:fillRect/>
          </a:stretch>
        </p:blipFill>
        <p:spPr>
          <a:xfrm>
            <a:off x="5617817" y="6513442"/>
            <a:ext cx="1903332" cy="355600"/>
          </a:xfrm>
          <a:prstGeom prst="rect">
            <a:avLst/>
          </a:prstGeom>
        </p:spPr>
      </p:pic>
      <p:pic>
        <p:nvPicPr>
          <p:cNvPr id="8" name="Picture 7"/>
          <p:cNvPicPr>
            <a:picLocks noChangeAspect="1"/>
          </p:cNvPicPr>
          <p:nvPr/>
        </p:nvPicPr>
        <p:blipFill>
          <a:blip r:embed="rId6"/>
          <a:stretch>
            <a:fillRect/>
          </a:stretch>
        </p:blipFill>
        <p:spPr>
          <a:xfrm>
            <a:off x="7516743" y="6513443"/>
            <a:ext cx="1638300" cy="355600"/>
          </a:xfrm>
          <a:prstGeom prst="rect">
            <a:avLst/>
          </a:prstGeom>
        </p:spPr>
      </p:pic>
    </p:spTree>
    <p:extLst>
      <p:ext uri="{BB962C8B-B14F-4D97-AF65-F5344CB8AC3E}">
        <p14:creationId xmlns:p14="http://schemas.microsoft.com/office/powerpoint/2010/main" val="139628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637130"/>
          </a:xfrm>
          <a:prstGeom prst="rect">
            <a:avLst/>
          </a:prstGeom>
        </p:spPr>
      </p:pic>
      <p:pic>
        <p:nvPicPr>
          <p:cNvPr id="7" name="Picture 6"/>
          <p:cNvPicPr>
            <a:picLocks noChangeAspect="1"/>
          </p:cNvPicPr>
          <p:nvPr/>
        </p:nvPicPr>
        <p:blipFill>
          <a:blip r:embed="rId4"/>
          <a:stretch>
            <a:fillRect/>
          </a:stretch>
        </p:blipFill>
        <p:spPr>
          <a:xfrm>
            <a:off x="-1" y="6509031"/>
            <a:ext cx="1838759" cy="360012"/>
          </a:xfrm>
          <a:prstGeom prst="rect">
            <a:avLst/>
          </a:prstGeom>
        </p:spPr>
      </p:pic>
      <p:pic>
        <p:nvPicPr>
          <p:cNvPr id="8" name="Picture 7"/>
          <p:cNvPicPr>
            <a:picLocks noChangeAspect="1"/>
          </p:cNvPicPr>
          <p:nvPr/>
        </p:nvPicPr>
        <p:blipFill>
          <a:blip r:embed="rId5"/>
          <a:stretch>
            <a:fillRect/>
          </a:stretch>
        </p:blipFill>
        <p:spPr>
          <a:xfrm>
            <a:off x="1827154" y="6513443"/>
            <a:ext cx="1903332" cy="355600"/>
          </a:xfrm>
          <a:prstGeom prst="rect">
            <a:avLst/>
          </a:prstGeom>
        </p:spPr>
      </p:pic>
      <p:pic>
        <p:nvPicPr>
          <p:cNvPr id="9" name="Picture 8"/>
          <p:cNvPicPr>
            <a:picLocks noChangeAspect="1"/>
          </p:cNvPicPr>
          <p:nvPr/>
        </p:nvPicPr>
        <p:blipFill>
          <a:blip r:embed="rId6"/>
          <a:stretch>
            <a:fillRect/>
          </a:stretch>
        </p:blipFill>
        <p:spPr>
          <a:xfrm>
            <a:off x="3719999" y="6509853"/>
            <a:ext cx="1903332" cy="355600"/>
          </a:xfrm>
          <a:prstGeom prst="rect">
            <a:avLst/>
          </a:prstGeom>
        </p:spPr>
      </p:pic>
      <p:pic>
        <p:nvPicPr>
          <p:cNvPr id="10" name="Picture 9"/>
          <p:cNvPicPr>
            <a:picLocks noChangeAspect="1"/>
          </p:cNvPicPr>
          <p:nvPr/>
        </p:nvPicPr>
        <p:blipFill>
          <a:blip r:embed="rId7"/>
          <a:stretch>
            <a:fillRect/>
          </a:stretch>
        </p:blipFill>
        <p:spPr>
          <a:xfrm>
            <a:off x="5617817" y="6513442"/>
            <a:ext cx="1903332" cy="355600"/>
          </a:xfrm>
          <a:prstGeom prst="rect">
            <a:avLst/>
          </a:prstGeom>
        </p:spPr>
      </p:pic>
      <p:pic>
        <p:nvPicPr>
          <p:cNvPr id="11" name="Picture 10"/>
          <p:cNvPicPr>
            <a:picLocks noChangeAspect="1"/>
          </p:cNvPicPr>
          <p:nvPr/>
        </p:nvPicPr>
        <p:blipFill>
          <a:blip r:embed="rId8"/>
          <a:stretch>
            <a:fillRect/>
          </a:stretch>
        </p:blipFill>
        <p:spPr>
          <a:xfrm>
            <a:off x="7516743" y="6513443"/>
            <a:ext cx="1638300" cy="355600"/>
          </a:xfrm>
          <a:prstGeom prst="rect">
            <a:avLst/>
          </a:prstGeom>
        </p:spPr>
      </p:pic>
      <p:pic>
        <p:nvPicPr>
          <p:cNvPr id="6146" name="Picture 2" descr="M:\Photos &amp; Graphics\Program-Specific Images\JCamp 180\Events &amp; Conferences\Conference 2013 - Camp Pics\Camp Solomon Schechter\img_0030-w1200-h120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1155259" y="242047"/>
            <a:ext cx="7032812" cy="3510710"/>
          </a:xfrm>
        </p:spPr>
        <p:txBody>
          <a:bodyPr>
            <a:normAutofit fontScale="90000"/>
          </a:bodyPr>
          <a:lstStyle/>
          <a:p>
            <a:r>
              <a:rPr lang="en-US" dirty="0" smtClean="0">
                <a:solidFill>
                  <a:srgbClr val="FFC000"/>
                </a:solidFill>
              </a:rPr>
              <a:t/>
            </a:r>
            <a:br>
              <a:rPr lang="en-US" dirty="0" smtClean="0">
                <a:solidFill>
                  <a:srgbClr val="FFC000"/>
                </a:solidFill>
              </a:rPr>
            </a:br>
            <a:r>
              <a:rPr lang="en-US" b="1" i="1" dirty="0" smtClean="0">
                <a:solidFill>
                  <a:srgbClr val="FFC000"/>
                </a:solidFill>
                <a:effectLst>
                  <a:outerShdw blurRad="38100" dist="38100" dir="2700000" algn="tl">
                    <a:srgbClr val="000000">
                      <a:alpha val="43137"/>
                    </a:srgbClr>
                  </a:outerShdw>
                </a:effectLst>
                <a:latin typeface="Arial Rounded MT Bold" panose="020F0704030504030204" pitchFamily="34" charset="0"/>
              </a:rPr>
              <a:t>Jef </a:t>
            </a:r>
            <a:r>
              <a:rPr lang="en-US" b="1" i="1" dirty="0">
                <a:solidFill>
                  <a:srgbClr val="FFC000"/>
                </a:solidFill>
                <a:effectLst>
                  <a:outerShdw blurRad="38100" dist="38100" dir="2700000" algn="tl">
                    <a:srgbClr val="000000">
                      <a:alpha val="43137"/>
                    </a:srgbClr>
                  </a:outerShdw>
                </a:effectLst>
                <a:latin typeface="Arial Rounded MT Bold" panose="020F0704030504030204" pitchFamily="34" charset="0"/>
              </a:rPr>
              <a:t>Nobbe</a:t>
            </a:r>
            <a:r>
              <a:rPr lang="en-US" b="1" i="1" dirty="0" smtClean="0">
                <a:solidFill>
                  <a:srgbClr val="FFC000"/>
                </a:solidFill>
                <a:effectLst>
                  <a:outerShdw blurRad="38100" dist="38100" dir="2700000" algn="tl">
                    <a:srgbClr val="000000">
                      <a:alpha val="43137"/>
                    </a:srgbClr>
                  </a:outerShdw>
                </a:effectLst>
                <a:latin typeface="Arial Rounded MT Bold" panose="020F0704030504030204" pitchFamily="34" charset="0"/>
                <a:cs typeface="MV Boli" panose="02000500030200090000" pitchFamily="2" charset="0"/>
              </a:rPr>
              <a:t/>
            </a:r>
            <a:br>
              <a:rPr lang="en-US" b="1" i="1" dirty="0" smtClean="0">
                <a:solidFill>
                  <a:srgbClr val="FFC000"/>
                </a:solidFill>
                <a:effectLst>
                  <a:outerShdw blurRad="38100" dist="38100" dir="2700000" algn="tl">
                    <a:srgbClr val="000000">
                      <a:alpha val="43137"/>
                    </a:srgbClr>
                  </a:outerShdw>
                </a:effectLst>
                <a:latin typeface="Arial Rounded MT Bold" panose="020F0704030504030204" pitchFamily="34" charset="0"/>
                <a:cs typeface="MV Boli" panose="02000500030200090000" pitchFamily="2" charset="0"/>
              </a:rPr>
            </a:br>
            <a:r>
              <a:rPr lang="en-US" b="1" i="1" dirty="0">
                <a:solidFill>
                  <a:srgbClr val="FFC000"/>
                </a:solidFill>
                <a:effectLst>
                  <a:outerShdw blurRad="38100" dist="38100" dir="2700000" algn="tl">
                    <a:srgbClr val="000000">
                      <a:alpha val="43137"/>
                    </a:srgbClr>
                  </a:outerShdw>
                </a:effectLst>
                <a:latin typeface="Arial Rounded MT Bold" panose="020F0704030504030204" pitchFamily="34" charset="0"/>
              </a:rPr>
              <a:t>Camp Solomon </a:t>
            </a:r>
            <a:r>
              <a:rPr lang="en-US" b="1" i="1" dirty="0" smtClean="0">
                <a:solidFill>
                  <a:srgbClr val="FFC000"/>
                </a:solidFill>
                <a:effectLst>
                  <a:outerShdw blurRad="38100" dist="38100" dir="2700000" algn="tl">
                    <a:srgbClr val="000000">
                      <a:alpha val="43137"/>
                    </a:srgbClr>
                  </a:outerShdw>
                </a:effectLst>
                <a:latin typeface="Arial Rounded MT Bold" panose="020F0704030504030204" pitchFamily="34" charset="0"/>
              </a:rPr>
              <a:t>Schechter, Washington</a:t>
            </a:r>
            <a:r>
              <a:rPr lang="en-US" dirty="0" smtClean="0">
                <a:solidFill>
                  <a:srgbClr val="FFC000"/>
                </a:solidFill>
              </a:rPr>
              <a:t/>
            </a:r>
            <a:br>
              <a:rPr lang="en-US" dirty="0" smtClean="0">
                <a:solidFill>
                  <a:srgbClr val="FFC000"/>
                </a:solidFill>
              </a:rPr>
            </a:br>
            <a:r>
              <a:rPr lang="en-US" dirty="0">
                <a:solidFill>
                  <a:srgbClr val="FFC000"/>
                </a:solidFill>
              </a:rPr>
              <a:t/>
            </a:r>
            <a:br>
              <a:rPr lang="en-US" dirty="0">
                <a:solidFill>
                  <a:srgbClr val="FFC000"/>
                </a:solidFill>
              </a:rPr>
            </a:br>
            <a:r>
              <a:rPr lang="en-US" dirty="0">
                <a:solidFill>
                  <a:srgbClr val="FFC000"/>
                </a:solidFill>
              </a:rPr>
              <a:t/>
            </a:r>
            <a:br>
              <a:rPr lang="en-US" dirty="0">
                <a:solidFill>
                  <a:srgbClr val="FFC000"/>
                </a:solidFill>
              </a:rPr>
            </a:br>
            <a:endParaRPr lang="en-US" b="1" dirty="0">
              <a:solidFill>
                <a:srgbClr val="FFC000"/>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4251986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637130"/>
          </a:xfrm>
          <a:prstGeom prst="rect">
            <a:avLst/>
          </a:prstGeom>
        </p:spPr>
      </p:pic>
      <p:pic>
        <p:nvPicPr>
          <p:cNvPr id="7" name="Picture 6"/>
          <p:cNvPicPr>
            <a:picLocks noChangeAspect="1"/>
          </p:cNvPicPr>
          <p:nvPr/>
        </p:nvPicPr>
        <p:blipFill>
          <a:blip r:embed="rId4"/>
          <a:stretch>
            <a:fillRect/>
          </a:stretch>
        </p:blipFill>
        <p:spPr>
          <a:xfrm>
            <a:off x="-1" y="6509031"/>
            <a:ext cx="1838759" cy="360012"/>
          </a:xfrm>
          <a:prstGeom prst="rect">
            <a:avLst/>
          </a:prstGeom>
        </p:spPr>
      </p:pic>
      <p:pic>
        <p:nvPicPr>
          <p:cNvPr id="8" name="Picture 7"/>
          <p:cNvPicPr>
            <a:picLocks noChangeAspect="1"/>
          </p:cNvPicPr>
          <p:nvPr/>
        </p:nvPicPr>
        <p:blipFill>
          <a:blip r:embed="rId5"/>
          <a:stretch>
            <a:fillRect/>
          </a:stretch>
        </p:blipFill>
        <p:spPr>
          <a:xfrm>
            <a:off x="1827154" y="6513443"/>
            <a:ext cx="1903332" cy="355600"/>
          </a:xfrm>
          <a:prstGeom prst="rect">
            <a:avLst/>
          </a:prstGeom>
        </p:spPr>
      </p:pic>
      <p:pic>
        <p:nvPicPr>
          <p:cNvPr id="9" name="Picture 8"/>
          <p:cNvPicPr>
            <a:picLocks noChangeAspect="1"/>
          </p:cNvPicPr>
          <p:nvPr/>
        </p:nvPicPr>
        <p:blipFill>
          <a:blip r:embed="rId6"/>
          <a:stretch>
            <a:fillRect/>
          </a:stretch>
        </p:blipFill>
        <p:spPr>
          <a:xfrm>
            <a:off x="3719999" y="6509853"/>
            <a:ext cx="1903332" cy="355600"/>
          </a:xfrm>
          <a:prstGeom prst="rect">
            <a:avLst/>
          </a:prstGeom>
        </p:spPr>
      </p:pic>
      <p:pic>
        <p:nvPicPr>
          <p:cNvPr id="10" name="Picture 9"/>
          <p:cNvPicPr>
            <a:picLocks noChangeAspect="1"/>
          </p:cNvPicPr>
          <p:nvPr/>
        </p:nvPicPr>
        <p:blipFill>
          <a:blip r:embed="rId7"/>
          <a:stretch>
            <a:fillRect/>
          </a:stretch>
        </p:blipFill>
        <p:spPr>
          <a:xfrm>
            <a:off x="5617817" y="6513442"/>
            <a:ext cx="1903332" cy="355600"/>
          </a:xfrm>
          <a:prstGeom prst="rect">
            <a:avLst/>
          </a:prstGeom>
        </p:spPr>
      </p:pic>
      <p:pic>
        <p:nvPicPr>
          <p:cNvPr id="11" name="Picture 10"/>
          <p:cNvPicPr>
            <a:picLocks noChangeAspect="1"/>
          </p:cNvPicPr>
          <p:nvPr/>
        </p:nvPicPr>
        <p:blipFill>
          <a:blip r:embed="rId8"/>
          <a:stretch>
            <a:fillRect/>
          </a:stretch>
        </p:blipFill>
        <p:spPr>
          <a:xfrm>
            <a:off x="7516743" y="6513443"/>
            <a:ext cx="1638300" cy="355600"/>
          </a:xfrm>
          <a:prstGeom prst="rect">
            <a:avLst/>
          </a:prstGeom>
        </p:spPr>
      </p:pic>
      <p:pic>
        <p:nvPicPr>
          <p:cNvPr id="9218" name="Picture 2" descr="M:\Photos &amp; Graphics\Program-Specific Images\JCamp 180\Events &amp; Conferences\Conference 2010 - Camp Pics\Camp Seneca Lake\cslalumnireunion.dedications_019.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0"/>
            <a:ext cx="9144000" cy="650903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556865" y="3217259"/>
            <a:ext cx="8229600" cy="3419871"/>
          </a:xfrm>
        </p:spPr>
        <p:txBody>
          <a:bodyPr>
            <a:normAutofit fontScale="90000"/>
          </a:bodyPr>
          <a:lstStyle/>
          <a:p>
            <a:r>
              <a:rPr lang="en-US" b="1" dirty="0">
                <a:solidFill>
                  <a:srgbClr val="FFC000"/>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
            </a:r>
            <a:br>
              <a:rPr lang="en-US" b="1" dirty="0">
                <a:solidFill>
                  <a:srgbClr val="FFC000"/>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r>
              <a:rPr lang="en-US" b="1" i="1" dirty="0">
                <a:solidFill>
                  <a:srgbClr val="FFC000"/>
                </a:solidFill>
                <a:effectLst>
                  <a:outerShdw blurRad="38100" dist="38100" dir="2700000" algn="tl">
                    <a:srgbClr val="000000">
                      <a:alpha val="43137"/>
                    </a:srgbClr>
                  </a:outerShdw>
                </a:effectLst>
              </a:rPr>
              <a:t>Staci </a:t>
            </a:r>
            <a:r>
              <a:rPr lang="en-US" b="1" i="1" dirty="0" smtClean="0">
                <a:solidFill>
                  <a:srgbClr val="FFC000"/>
                </a:solidFill>
                <a:effectLst>
                  <a:outerShdw blurRad="38100" dist="38100" dir="2700000" algn="tl">
                    <a:srgbClr val="000000">
                      <a:alpha val="43137"/>
                    </a:srgbClr>
                  </a:outerShdw>
                </a:effectLst>
              </a:rPr>
              <a:t>Hiller</a:t>
            </a:r>
            <a:br>
              <a:rPr lang="en-US" b="1" i="1" dirty="0" smtClean="0">
                <a:solidFill>
                  <a:srgbClr val="FFC000"/>
                </a:solidFill>
                <a:effectLst>
                  <a:outerShdw blurRad="38100" dist="38100" dir="2700000" algn="tl">
                    <a:srgbClr val="000000">
                      <a:alpha val="43137"/>
                    </a:srgbClr>
                  </a:outerShdw>
                </a:effectLst>
              </a:rPr>
            </a:br>
            <a:r>
              <a:rPr lang="en-US" b="1" i="1" dirty="0" smtClean="0">
                <a:solidFill>
                  <a:srgbClr val="FFC000"/>
                </a:solidFill>
                <a:effectLst>
                  <a:outerShdw blurRad="38100" dist="38100" dir="2700000" algn="tl">
                    <a:srgbClr val="000000">
                      <a:alpha val="43137"/>
                    </a:srgbClr>
                  </a:outerShdw>
                </a:effectLst>
              </a:rPr>
              <a:t>Aaron Cantor</a:t>
            </a:r>
            <a:r>
              <a:rPr lang="en-US" b="1" dirty="0" smtClean="0">
                <a:solidFill>
                  <a:srgbClr val="FFC000"/>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
            </a:r>
            <a:br>
              <a:rPr lang="en-US" b="1" dirty="0" smtClean="0">
                <a:solidFill>
                  <a:srgbClr val="FFC000"/>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r>
              <a:rPr lang="en-US" b="1" dirty="0" smtClean="0">
                <a:solidFill>
                  <a:srgbClr val="FFC000"/>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Camp </a:t>
            </a:r>
            <a:r>
              <a:rPr lang="en-US" b="1" dirty="0">
                <a:solidFill>
                  <a:srgbClr val="FFC000"/>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Seneca </a:t>
            </a:r>
            <a:r>
              <a:rPr lang="en-US" b="1" dirty="0" smtClean="0">
                <a:solidFill>
                  <a:srgbClr val="FFC000"/>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Lake</a:t>
            </a:r>
            <a:br>
              <a:rPr lang="en-US" b="1" dirty="0" smtClean="0">
                <a:solidFill>
                  <a:srgbClr val="FFC000"/>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r>
              <a:rPr lang="en-US" b="1" dirty="0" smtClean="0">
                <a:solidFill>
                  <a:srgbClr val="FFC000"/>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New York</a:t>
            </a:r>
            <a:endParaRPr lang="en-US" b="1" i="1" dirty="0">
              <a:solidFill>
                <a:srgbClr val="FFC000"/>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2709070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637130"/>
          </a:xfrm>
          <a:prstGeom prst="rect">
            <a:avLst/>
          </a:prstGeom>
        </p:spPr>
      </p:pic>
      <p:pic>
        <p:nvPicPr>
          <p:cNvPr id="7" name="Picture 6"/>
          <p:cNvPicPr>
            <a:picLocks noChangeAspect="1"/>
          </p:cNvPicPr>
          <p:nvPr/>
        </p:nvPicPr>
        <p:blipFill>
          <a:blip r:embed="rId4"/>
          <a:stretch>
            <a:fillRect/>
          </a:stretch>
        </p:blipFill>
        <p:spPr>
          <a:xfrm>
            <a:off x="-1" y="6509031"/>
            <a:ext cx="1838759" cy="360012"/>
          </a:xfrm>
          <a:prstGeom prst="rect">
            <a:avLst/>
          </a:prstGeom>
        </p:spPr>
      </p:pic>
      <p:pic>
        <p:nvPicPr>
          <p:cNvPr id="8" name="Picture 7"/>
          <p:cNvPicPr>
            <a:picLocks noChangeAspect="1"/>
          </p:cNvPicPr>
          <p:nvPr/>
        </p:nvPicPr>
        <p:blipFill>
          <a:blip r:embed="rId5"/>
          <a:stretch>
            <a:fillRect/>
          </a:stretch>
        </p:blipFill>
        <p:spPr>
          <a:xfrm>
            <a:off x="1827154" y="6513443"/>
            <a:ext cx="1903332" cy="355600"/>
          </a:xfrm>
          <a:prstGeom prst="rect">
            <a:avLst/>
          </a:prstGeom>
        </p:spPr>
      </p:pic>
      <p:pic>
        <p:nvPicPr>
          <p:cNvPr id="9" name="Picture 8"/>
          <p:cNvPicPr>
            <a:picLocks noChangeAspect="1"/>
          </p:cNvPicPr>
          <p:nvPr/>
        </p:nvPicPr>
        <p:blipFill>
          <a:blip r:embed="rId6"/>
          <a:stretch>
            <a:fillRect/>
          </a:stretch>
        </p:blipFill>
        <p:spPr>
          <a:xfrm>
            <a:off x="3719999" y="6509853"/>
            <a:ext cx="1903332" cy="355600"/>
          </a:xfrm>
          <a:prstGeom prst="rect">
            <a:avLst/>
          </a:prstGeom>
        </p:spPr>
      </p:pic>
      <p:pic>
        <p:nvPicPr>
          <p:cNvPr id="10" name="Picture 9"/>
          <p:cNvPicPr>
            <a:picLocks noChangeAspect="1"/>
          </p:cNvPicPr>
          <p:nvPr/>
        </p:nvPicPr>
        <p:blipFill>
          <a:blip r:embed="rId7"/>
          <a:stretch>
            <a:fillRect/>
          </a:stretch>
        </p:blipFill>
        <p:spPr>
          <a:xfrm>
            <a:off x="5617817" y="6513442"/>
            <a:ext cx="1903332" cy="355600"/>
          </a:xfrm>
          <a:prstGeom prst="rect">
            <a:avLst/>
          </a:prstGeom>
        </p:spPr>
      </p:pic>
      <p:pic>
        <p:nvPicPr>
          <p:cNvPr id="11" name="Picture 10"/>
          <p:cNvPicPr>
            <a:picLocks noChangeAspect="1"/>
          </p:cNvPicPr>
          <p:nvPr/>
        </p:nvPicPr>
        <p:blipFill>
          <a:blip r:embed="rId8"/>
          <a:stretch>
            <a:fillRect/>
          </a:stretch>
        </p:blipFill>
        <p:spPr>
          <a:xfrm>
            <a:off x="7516743" y="6513443"/>
            <a:ext cx="1638300" cy="355600"/>
          </a:xfrm>
          <a:prstGeom prst="rect">
            <a:avLst/>
          </a:prstGeom>
        </p:spPr>
      </p:pic>
      <p:pic>
        <p:nvPicPr>
          <p:cNvPr id="3074" name="Picture 2" descr="M:\Photos &amp; Graphics\Program-Specific Images\JCamp 180\Events &amp; Conferences\Conference 2011 - Camp Pics\Herzl\Bikkurim chadar.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450" y="1099653"/>
            <a:ext cx="9055100" cy="54102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1800260" y="1"/>
            <a:ext cx="5795682" cy="2850776"/>
          </a:xfrm>
          <a:solidFill>
            <a:schemeClr val="lt1">
              <a:alpha val="47000"/>
            </a:schemeClr>
          </a:solidFill>
        </p:spPr>
        <p:style>
          <a:lnRef idx="2">
            <a:schemeClr val="accent2"/>
          </a:lnRef>
          <a:fillRef idx="1">
            <a:schemeClr val="lt1"/>
          </a:fillRef>
          <a:effectRef idx="0">
            <a:schemeClr val="accent2"/>
          </a:effectRef>
          <a:fontRef idx="minor">
            <a:schemeClr val="dk1"/>
          </a:fontRef>
        </p:style>
        <p:txBody>
          <a:bodyPr/>
          <a:lstStyle/>
          <a:p>
            <a: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Wendy </a:t>
            </a:r>
            <a:r>
              <a:rPr lang="en-US" b="1" dirty="0" err="1"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Clyman</a:t>
            </a:r>
            <a:r>
              <a:rPr lang="en-US"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rPr>
              <a:t> </a:t>
            </a:r>
            <a: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
            </a:r>
            <a:b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Herzl Camp</a:t>
            </a:r>
            <a:b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 Wisconsin </a:t>
            </a:r>
            <a:r>
              <a:rPr lang="en-US"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rPr>
              <a:t/>
            </a:r>
            <a:br>
              <a:rPr lang="en-US"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endParaRPr lang="en-US"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4220753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13356</TotalTime>
  <Words>4009</Words>
  <Application>Microsoft Macintosh PowerPoint</Application>
  <PresentationFormat>On-screen Show (4:3)</PresentationFormat>
  <Paragraphs>789</Paragraphs>
  <Slides>59</Slides>
  <Notes>20</Notes>
  <HiddenSlides>0</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Office Theme</vt:lpstr>
      <vt:lpstr>PowerPoint Presentation</vt:lpstr>
      <vt:lpstr>  </vt:lpstr>
      <vt:lpstr>PowerPoint Presentation</vt:lpstr>
      <vt:lpstr>PowerPoint Presentation</vt:lpstr>
      <vt:lpstr>PowerPoint Presentation</vt:lpstr>
      <vt:lpstr>What is YOUR Goal? </vt:lpstr>
      <vt:lpstr> Jef Nobbe Camp Solomon Schechter, Washington   </vt:lpstr>
      <vt:lpstr> Staci Hiller Aaron Cantor Camp Seneca Lake New York</vt:lpstr>
      <vt:lpstr>Wendy Clyman  Herzl Camp  Wisconsin  </vt:lpstr>
      <vt:lpstr>Gabe Neistein  Tamarack Camps  Michigan</vt:lpstr>
      <vt:lpstr> David Weiss Camp Judaea  North Carolina  </vt:lpstr>
      <vt:lpstr> Barbara Gordon B’nai B’rith Camp  Oregon  </vt:lpstr>
      <vt:lpstr>Lesley Plachta Sarah Donner Camp Alonim California </vt:lpstr>
      <vt:lpstr>Ellen Goldstein  Marty Krupnick Marc Rauch Camp Kinder Ring New York</vt:lpstr>
      <vt:lpstr>Susan Callum  Barbara Stevens Camp Pembroke Massachusetts  </vt:lpstr>
      <vt:lpstr> Karen Bernstein Danny Weiss  Capital Camps and  Retreat Center  Maryland</vt:lpstr>
      <vt:lpstr>10,000+ contacts</vt:lpstr>
      <vt:lpstr>Gift Pyramid</vt:lpstr>
      <vt:lpstr>Gift Pyramid</vt:lpstr>
      <vt:lpstr>Gift Pyramid</vt:lpstr>
      <vt:lpstr>Gift Pyramid</vt:lpstr>
      <vt:lpstr>Gift Pyramid</vt:lpstr>
      <vt:lpstr>Major Gifts Cycle</vt:lpstr>
      <vt:lpstr>Major Gifts Cycle</vt:lpstr>
      <vt:lpstr>10,000+ contacts</vt:lpstr>
      <vt:lpstr>Example of Pulling a Reports</vt:lpstr>
      <vt:lpstr>P2G Scores</vt:lpstr>
      <vt:lpstr>Total Lifetime Giving</vt:lpstr>
      <vt:lpstr>Number of Lifetime Gifts</vt:lpstr>
      <vt:lpstr>Flagged as Alumni</vt:lpstr>
      <vt:lpstr>Sample Prospect List</vt:lpstr>
      <vt:lpstr>PowerPoint Presentation</vt:lpstr>
      <vt:lpstr>Major Gifts Cycle</vt:lpstr>
      <vt:lpstr>What do you need to know?</vt:lpstr>
      <vt:lpstr>PowerPoint Presentation</vt:lpstr>
      <vt:lpstr>PowerPoint Presentation</vt:lpstr>
      <vt:lpstr>PowerPoint Presentation</vt:lpstr>
      <vt:lpstr>PowerPoint Presentation</vt:lpstr>
      <vt:lpstr>Questions to ask</vt:lpstr>
      <vt:lpstr>When Qualifying a donor, you are trying to figure out:</vt:lpstr>
      <vt:lpstr>PowerPoint Presentation</vt:lpstr>
      <vt:lpstr>People Give to People</vt:lpstr>
      <vt:lpstr>People Give to People</vt:lpstr>
      <vt:lpstr>PowerPoint Presentation</vt:lpstr>
      <vt:lpstr>Intelligence </vt:lpstr>
      <vt:lpstr>PowerPoint Presentation</vt:lpstr>
      <vt:lpstr>PowerPoint Presentation</vt:lpstr>
      <vt:lpstr>Googling Harold Grinspoon</vt:lpstr>
      <vt:lpstr>Googling Harold Grinspoon</vt:lpstr>
      <vt:lpstr>Creating in-depth donor profile</vt:lpstr>
      <vt:lpstr>D2D sample on website</vt:lpstr>
      <vt:lpstr>Creating a simplified donor list to share with Campaign Lay Leaders</vt:lpstr>
      <vt:lpstr>D2D template on website</vt:lpstr>
      <vt:lpstr>Major Gifts Cycle</vt:lpstr>
      <vt:lpstr>This Month in D2D</vt:lpstr>
      <vt:lpstr>Next Month in D2D</vt:lpstr>
      <vt:lpstr>Cultivation Strategy</vt:lpstr>
      <vt:lpstr>Resources on the Webpage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 Riseman</dc:creator>
  <cp:lastModifiedBy>Julia Riseman</cp:lastModifiedBy>
  <cp:revision>316</cp:revision>
  <cp:lastPrinted>2013-09-24T16:21:45Z</cp:lastPrinted>
  <dcterms:created xsi:type="dcterms:W3CDTF">2013-03-07T16:04:40Z</dcterms:created>
  <dcterms:modified xsi:type="dcterms:W3CDTF">2014-02-18T16:05:48Z</dcterms:modified>
</cp:coreProperties>
</file>