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39"/>
  </p:notesMasterIdLst>
  <p:sldIdLst>
    <p:sldId id="261" r:id="rId6"/>
    <p:sldId id="654" r:id="rId7"/>
    <p:sldId id="621" r:id="rId8"/>
    <p:sldId id="647" r:id="rId9"/>
    <p:sldId id="341" r:id="rId10"/>
    <p:sldId id="613" r:id="rId11"/>
    <p:sldId id="646" r:id="rId12"/>
    <p:sldId id="273" r:id="rId13"/>
    <p:sldId id="492" r:id="rId14"/>
    <p:sldId id="626" r:id="rId15"/>
    <p:sldId id="282" r:id="rId16"/>
    <p:sldId id="627" r:id="rId17"/>
    <p:sldId id="622" r:id="rId18"/>
    <p:sldId id="623" r:id="rId19"/>
    <p:sldId id="648" r:id="rId20"/>
    <p:sldId id="624" r:id="rId21"/>
    <p:sldId id="629" r:id="rId22"/>
    <p:sldId id="650" r:id="rId23"/>
    <p:sldId id="653" r:id="rId24"/>
    <p:sldId id="628" r:id="rId25"/>
    <p:sldId id="630" r:id="rId26"/>
    <p:sldId id="651" r:id="rId27"/>
    <p:sldId id="631" r:id="rId28"/>
    <p:sldId id="644" r:id="rId29"/>
    <p:sldId id="635" r:id="rId30"/>
    <p:sldId id="636" r:id="rId31"/>
    <p:sldId id="637" r:id="rId32"/>
    <p:sldId id="639" r:id="rId33"/>
    <p:sldId id="656" r:id="rId34"/>
    <p:sldId id="652" r:id="rId35"/>
    <p:sldId id="270" r:id="rId36"/>
    <p:sldId id="264" r:id="rId37"/>
    <p:sldId id="27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32085A-55EA-4F54-ADFE-CC8026ED9B31}" v="219" dt="2020-06-25T22:00:40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59" autoAdjust="0"/>
    <p:restoredTop sz="94660"/>
  </p:normalViewPr>
  <p:slideViewPr>
    <p:cSldViewPr>
      <p:cViewPr varScale="1">
        <p:scale>
          <a:sx n="88" d="100"/>
          <a:sy n="88" d="100"/>
        </p:scale>
        <p:origin x="58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 Riseman" userId="177e6995-9131-4ba9-902c-456a8800aed0" providerId="ADAL" clId="{8232085A-55EA-4F54-ADFE-CC8026ED9B31}"/>
    <pc:docChg chg="undo custSel mod addSld delSld modSld sldOrd">
      <pc:chgData name="Julia Riseman" userId="177e6995-9131-4ba9-902c-456a8800aed0" providerId="ADAL" clId="{8232085A-55EA-4F54-ADFE-CC8026ED9B31}" dt="2020-06-25T22:01:42.743" v="3008" actId="114"/>
      <pc:docMkLst>
        <pc:docMk/>
      </pc:docMkLst>
      <pc:sldChg chg="del">
        <pc:chgData name="Julia Riseman" userId="177e6995-9131-4ba9-902c-456a8800aed0" providerId="ADAL" clId="{8232085A-55EA-4F54-ADFE-CC8026ED9B31}" dt="2020-06-24T02:10:23.755" v="18" actId="47"/>
        <pc:sldMkLst>
          <pc:docMk/>
          <pc:sldMk cId="1518341788" sldId="258"/>
        </pc:sldMkLst>
      </pc:sldChg>
      <pc:sldChg chg="modSp mod">
        <pc:chgData name="Julia Riseman" userId="177e6995-9131-4ba9-902c-456a8800aed0" providerId="ADAL" clId="{8232085A-55EA-4F54-ADFE-CC8026ED9B31}" dt="2020-06-25T21:33:42.630" v="2913" actId="20577"/>
        <pc:sldMkLst>
          <pc:docMk/>
          <pc:sldMk cId="3747816270" sldId="270"/>
        </pc:sldMkLst>
        <pc:spChg chg="mod">
          <ac:chgData name="Julia Riseman" userId="177e6995-9131-4ba9-902c-456a8800aed0" providerId="ADAL" clId="{8232085A-55EA-4F54-ADFE-CC8026ED9B31}" dt="2020-06-25T21:33:42.630" v="2913" actId="20577"/>
          <ac:spMkLst>
            <pc:docMk/>
            <pc:sldMk cId="3747816270" sldId="270"/>
            <ac:spMk id="3" creationId="{8E847DFF-B130-4413-B8B7-F4B63F1906FE}"/>
          </ac:spMkLst>
        </pc:spChg>
      </pc:sldChg>
      <pc:sldChg chg="delSp add mod ord">
        <pc:chgData name="Julia Riseman" userId="177e6995-9131-4ba9-902c-456a8800aed0" providerId="ADAL" clId="{8232085A-55EA-4F54-ADFE-CC8026ED9B31}" dt="2020-06-25T21:03:03.324" v="2744"/>
        <pc:sldMkLst>
          <pc:docMk/>
          <pc:sldMk cId="2281859646" sldId="273"/>
        </pc:sldMkLst>
        <pc:picChg chg="del">
          <ac:chgData name="Julia Riseman" userId="177e6995-9131-4ba9-902c-456a8800aed0" providerId="ADAL" clId="{8232085A-55EA-4F54-ADFE-CC8026ED9B31}" dt="2020-06-25T14:58:16.444" v="2500" actId="478"/>
          <ac:picMkLst>
            <pc:docMk/>
            <pc:sldMk cId="2281859646" sldId="273"/>
            <ac:picMk id="25" creationId="{BB18981F-AE76-4EB2-841A-E577CC298F8D}"/>
          </ac:picMkLst>
        </pc:picChg>
      </pc:sldChg>
      <pc:sldChg chg="addSp delSp modSp add del mod">
        <pc:chgData name="Julia Riseman" userId="177e6995-9131-4ba9-902c-456a8800aed0" providerId="ADAL" clId="{8232085A-55EA-4F54-ADFE-CC8026ED9B31}" dt="2020-06-25T13:44:41.775" v="830" actId="47"/>
        <pc:sldMkLst>
          <pc:docMk/>
          <pc:sldMk cId="125348463" sldId="277"/>
        </pc:sldMkLst>
        <pc:spChg chg="add del mod">
          <ac:chgData name="Julia Riseman" userId="177e6995-9131-4ba9-902c-456a8800aed0" providerId="ADAL" clId="{8232085A-55EA-4F54-ADFE-CC8026ED9B31}" dt="2020-06-25T13:44:02.325" v="823"/>
          <ac:spMkLst>
            <pc:docMk/>
            <pc:sldMk cId="125348463" sldId="277"/>
            <ac:spMk id="3" creationId="{244E9332-0267-4802-AAA8-9A4D5EF2BC30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13" creationId="{2D1F2BCF-3E6F-437C-8BF9-6BB19DA02290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14" creationId="{08CE8B62-EB24-4F8E-BDD5-0FFEBF5E0479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15" creationId="{D63912D4-9E50-4E2C-A773-B4A22E4F176F}"/>
          </ac:spMkLst>
        </pc:spChg>
        <pc:spChg chg="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17" creationId="{851CAB50-0A76-460E-9A77-C4F8B0249C58}"/>
          </ac:spMkLst>
        </pc:spChg>
        <pc:spChg chg="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18" creationId="{A04988EF-D07F-4428-91ED-4925A8B15290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19" creationId="{504BF16E-2273-41BD-A4F9-7586E71AF832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20" creationId="{A07894F5-1877-46AA-B804-6F9271998CF2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21" creationId="{8658A008-636B-470F-8E63-A9A475ED42C8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24" creationId="{6E921166-29D7-4863-AB14-850D7629698A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25" creationId="{C2135954-7E09-4143-AA4E-D9E2B85F6EE2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29" creationId="{75B7BB75-ECD1-4337-947C-1E5BF40E0125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31" creationId="{CE22F2D5-A029-49B9-B0EA-C097F12C6BBF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33" creationId="{3FC5C192-808B-4C4B-A41F-3ED55EC986D4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35" creationId="{6E8B4265-AEDB-4601-AE4B-CF49C9AC4878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37" creationId="{9BB409CB-939F-4EBB-B077-BA9643970A9A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39" creationId="{3A4AAB20-22C8-4363-BD69-6375F693A266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40" creationId="{6549F474-C4A4-4A3F-B790-F52F5E44A3B3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41" creationId="{83DEF727-1EE0-4407-97E6-3EBC9F5F67D3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42" creationId="{ACE92C40-26B1-4D12-A1FE-71B2A17F596C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43" creationId="{4009DFCC-6E42-4828-A985-3510F614D9CE}"/>
          </ac:spMkLst>
        </pc:spChg>
        <pc:spChg chg="add mod">
          <ac:chgData name="Julia Riseman" userId="177e6995-9131-4ba9-902c-456a8800aed0" providerId="ADAL" clId="{8232085A-55EA-4F54-ADFE-CC8026ED9B31}" dt="2020-06-25T13:39:00.848" v="822"/>
          <ac:spMkLst>
            <pc:docMk/>
            <pc:sldMk cId="125348463" sldId="277"/>
            <ac:spMk id="44" creationId="{6752006C-E1A0-4112-9D33-1DD3E9CCF077}"/>
          </ac:spMkLst>
        </pc:spChg>
        <pc:grpChg chg="add mod">
          <ac:chgData name="Julia Riseman" userId="177e6995-9131-4ba9-902c-456a8800aed0" providerId="ADAL" clId="{8232085A-55EA-4F54-ADFE-CC8026ED9B31}" dt="2020-06-25T13:39:00.848" v="822"/>
          <ac:grpSpMkLst>
            <pc:docMk/>
            <pc:sldMk cId="125348463" sldId="277"/>
            <ac:grpSpMk id="16" creationId="{24AE3D14-B6CF-46F9-ACED-A3AC527A9B83}"/>
          </ac:grpSpMkLst>
        </pc:grpChg>
        <pc:graphicFrameChg chg="add mod">
          <ac:chgData name="Julia Riseman" userId="177e6995-9131-4ba9-902c-456a8800aed0" providerId="ADAL" clId="{8232085A-55EA-4F54-ADFE-CC8026ED9B31}" dt="2020-06-25T13:39:00.848" v="822"/>
          <ac:graphicFrameMkLst>
            <pc:docMk/>
            <pc:sldMk cId="125348463" sldId="277"/>
            <ac:graphicFrameMk id="22" creationId="{2B925310-AC2A-4790-B9CC-DF7145AE3902}"/>
          </ac:graphicFrameMkLst>
        </pc:graphicFrameChg>
        <pc:graphicFrameChg chg="add mod">
          <ac:chgData name="Julia Riseman" userId="177e6995-9131-4ba9-902c-456a8800aed0" providerId="ADAL" clId="{8232085A-55EA-4F54-ADFE-CC8026ED9B31}" dt="2020-06-25T13:39:00.848" v="822"/>
          <ac:graphicFrameMkLst>
            <pc:docMk/>
            <pc:sldMk cId="125348463" sldId="277"/>
            <ac:graphicFrameMk id="23" creationId="{49D0A90F-3869-41F4-9489-5B9848B37397}"/>
          </ac:graphicFrameMkLst>
        </pc:graphicFrameChg>
        <pc:graphicFrameChg chg="add mod">
          <ac:chgData name="Julia Riseman" userId="177e6995-9131-4ba9-902c-456a8800aed0" providerId="ADAL" clId="{8232085A-55EA-4F54-ADFE-CC8026ED9B31}" dt="2020-06-25T13:39:00.848" v="822"/>
          <ac:graphicFrameMkLst>
            <pc:docMk/>
            <pc:sldMk cId="125348463" sldId="277"/>
            <ac:graphicFrameMk id="27" creationId="{8DEC1EEA-E129-4093-A4DD-6C5D13EE3433}"/>
          </ac:graphicFrameMkLst>
        </pc:graphicFrameChg>
        <pc:picChg chg="add mod">
          <ac:chgData name="Julia Riseman" userId="177e6995-9131-4ba9-902c-456a8800aed0" providerId="ADAL" clId="{8232085A-55EA-4F54-ADFE-CC8026ED9B31}" dt="2020-06-25T13:44:02.325" v="823"/>
          <ac:picMkLst>
            <pc:docMk/>
            <pc:sldMk cId="125348463" sldId="277"/>
            <ac:picMk id="4" creationId="{72456A1A-11BC-443F-AD2C-E59788176070}"/>
          </ac:picMkLst>
        </pc:picChg>
        <pc:picChg chg="del">
          <ac:chgData name="Julia Riseman" userId="177e6995-9131-4ba9-902c-456a8800aed0" providerId="ADAL" clId="{8232085A-55EA-4F54-ADFE-CC8026ED9B31}" dt="2020-06-25T13:38:25.956" v="821" actId="478"/>
          <ac:picMkLst>
            <pc:docMk/>
            <pc:sldMk cId="125348463" sldId="277"/>
            <ac:picMk id="12" creationId="{0AB09B0F-2767-44DC-A914-C52AE890E9A3}"/>
          </ac:picMkLst>
        </pc:picChg>
      </pc:sldChg>
      <pc:sldChg chg="del">
        <pc:chgData name="Julia Riseman" userId="177e6995-9131-4ba9-902c-456a8800aed0" providerId="ADAL" clId="{8232085A-55EA-4F54-ADFE-CC8026ED9B31}" dt="2020-06-25T13:49:31.033" v="860" actId="47"/>
        <pc:sldMkLst>
          <pc:docMk/>
          <pc:sldMk cId="818860894" sldId="278"/>
        </pc:sldMkLst>
      </pc:sldChg>
      <pc:sldChg chg="del">
        <pc:chgData name="Julia Riseman" userId="177e6995-9131-4ba9-902c-456a8800aed0" providerId="ADAL" clId="{8232085A-55EA-4F54-ADFE-CC8026ED9B31}" dt="2020-06-25T13:49:39.023" v="862" actId="47"/>
        <pc:sldMkLst>
          <pc:docMk/>
          <pc:sldMk cId="3362529475" sldId="279"/>
        </pc:sldMkLst>
      </pc:sldChg>
      <pc:sldChg chg="del">
        <pc:chgData name="Julia Riseman" userId="177e6995-9131-4ba9-902c-456a8800aed0" providerId="ADAL" clId="{8232085A-55EA-4F54-ADFE-CC8026ED9B31}" dt="2020-06-25T13:49:44.211" v="864" actId="47"/>
        <pc:sldMkLst>
          <pc:docMk/>
          <pc:sldMk cId="3710877134" sldId="280"/>
        </pc:sldMkLst>
      </pc:sldChg>
      <pc:sldChg chg="del">
        <pc:chgData name="Julia Riseman" userId="177e6995-9131-4ba9-902c-456a8800aed0" providerId="ADAL" clId="{8232085A-55EA-4F54-ADFE-CC8026ED9B31}" dt="2020-06-25T13:49:49.263" v="865" actId="47"/>
        <pc:sldMkLst>
          <pc:docMk/>
          <pc:sldMk cId="1822926729" sldId="281"/>
        </pc:sldMkLst>
      </pc:sldChg>
      <pc:sldChg chg="addSp delSp modSp mod">
        <pc:chgData name="Julia Riseman" userId="177e6995-9131-4ba9-902c-456a8800aed0" providerId="ADAL" clId="{8232085A-55EA-4F54-ADFE-CC8026ED9B31}" dt="2020-06-25T13:44:32.648" v="829" actId="14100"/>
        <pc:sldMkLst>
          <pc:docMk/>
          <pc:sldMk cId="3743084962" sldId="282"/>
        </pc:sldMkLst>
        <pc:spChg chg="add del mod">
          <ac:chgData name="Julia Riseman" userId="177e6995-9131-4ba9-902c-456a8800aed0" providerId="ADAL" clId="{8232085A-55EA-4F54-ADFE-CC8026ED9B31}" dt="2020-06-25T13:44:24.859" v="827"/>
          <ac:spMkLst>
            <pc:docMk/>
            <pc:sldMk cId="3743084962" sldId="282"/>
            <ac:spMk id="4" creationId="{AFBEF9B7-A7A9-4856-8CC3-324B57E79346}"/>
          </ac:spMkLst>
        </pc:spChg>
        <pc:picChg chg="add mod">
          <ac:chgData name="Julia Riseman" userId="177e6995-9131-4ba9-902c-456a8800aed0" providerId="ADAL" clId="{8232085A-55EA-4F54-ADFE-CC8026ED9B31}" dt="2020-06-25T13:44:32.648" v="829" actId="14100"/>
          <ac:picMkLst>
            <pc:docMk/>
            <pc:sldMk cId="3743084962" sldId="282"/>
            <ac:picMk id="5" creationId="{4B59F393-A359-4F69-8D32-DDD13C272787}"/>
          </ac:picMkLst>
        </pc:picChg>
        <pc:picChg chg="del">
          <ac:chgData name="Julia Riseman" userId="177e6995-9131-4ba9-902c-456a8800aed0" providerId="ADAL" clId="{8232085A-55EA-4F54-ADFE-CC8026ED9B31}" dt="2020-06-25T13:44:20.443" v="826" actId="478"/>
          <ac:picMkLst>
            <pc:docMk/>
            <pc:sldMk cId="3743084962" sldId="282"/>
            <ac:picMk id="12" creationId="{0AB09B0F-2767-44DC-A914-C52AE890E9A3}"/>
          </ac:picMkLst>
        </pc:picChg>
      </pc:sldChg>
      <pc:sldChg chg="del">
        <pc:chgData name="Julia Riseman" userId="177e6995-9131-4ba9-902c-456a8800aed0" providerId="ADAL" clId="{8232085A-55EA-4F54-ADFE-CC8026ED9B31}" dt="2020-06-25T13:49:35.604" v="861" actId="47"/>
        <pc:sldMkLst>
          <pc:docMk/>
          <pc:sldMk cId="2345500108" sldId="283"/>
        </pc:sldMkLst>
      </pc:sldChg>
      <pc:sldChg chg="del">
        <pc:chgData name="Julia Riseman" userId="177e6995-9131-4ba9-902c-456a8800aed0" providerId="ADAL" clId="{8232085A-55EA-4F54-ADFE-CC8026ED9B31}" dt="2020-06-25T13:49:42.653" v="863" actId="47"/>
        <pc:sldMkLst>
          <pc:docMk/>
          <pc:sldMk cId="775824754" sldId="284"/>
        </pc:sldMkLst>
      </pc:sldChg>
      <pc:sldChg chg="del">
        <pc:chgData name="Julia Riseman" userId="177e6995-9131-4ba9-902c-456a8800aed0" providerId="ADAL" clId="{8232085A-55EA-4F54-ADFE-CC8026ED9B31}" dt="2020-06-25T13:49:50.314" v="866" actId="47"/>
        <pc:sldMkLst>
          <pc:docMk/>
          <pc:sldMk cId="2564208978" sldId="285"/>
        </pc:sldMkLst>
      </pc:sldChg>
      <pc:sldChg chg="del">
        <pc:chgData name="Julia Riseman" userId="177e6995-9131-4ba9-902c-456a8800aed0" providerId="ADAL" clId="{8232085A-55EA-4F54-ADFE-CC8026ED9B31}" dt="2020-06-24T02:10:07.935" v="14" actId="47"/>
        <pc:sldMkLst>
          <pc:docMk/>
          <pc:sldMk cId="2914731433" sldId="286"/>
        </pc:sldMkLst>
      </pc:sldChg>
      <pc:sldChg chg="del">
        <pc:chgData name="Julia Riseman" userId="177e6995-9131-4ba9-902c-456a8800aed0" providerId="ADAL" clId="{8232085A-55EA-4F54-ADFE-CC8026ED9B31}" dt="2020-06-25T13:53:37.433" v="906" actId="47"/>
        <pc:sldMkLst>
          <pc:docMk/>
          <pc:sldMk cId="1927434544" sldId="292"/>
        </pc:sldMkLst>
      </pc:sldChg>
      <pc:sldChg chg="del">
        <pc:chgData name="Julia Riseman" userId="177e6995-9131-4ba9-902c-456a8800aed0" providerId="ADAL" clId="{8232085A-55EA-4F54-ADFE-CC8026ED9B31}" dt="2020-06-24T02:06:09.082" v="1" actId="47"/>
        <pc:sldMkLst>
          <pc:docMk/>
          <pc:sldMk cId="1106887147" sldId="463"/>
        </pc:sldMkLst>
      </pc:sldChg>
      <pc:sldChg chg="del">
        <pc:chgData name="Julia Riseman" userId="177e6995-9131-4ba9-902c-456a8800aed0" providerId="ADAL" clId="{8232085A-55EA-4F54-ADFE-CC8026ED9B31}" dt="2020-06-24T02:09:13.640" v="10" actId="47"/>
        <pc:sldMkLst>
          <pc:docMk/>
          <pc:sldMk cId="3562120058" sldId="489"/>
        </pc:sldMkLst>
      </pc:sldChg>
      <pc:sldChg chg="del">
        <pc:chgData name="Julia Riseman" userId="177e6995-9131-4ba9-902c-456a8800aed0" providerId="ADAL" clId="{8232085A-55EA-4F54-ADFE-CC8026ED9B31}" dt="2020-06-24T02:06:16.118" v="2" actId="47"/>
        <pc:sldMkLst>
          <pc:docMk/>
          <pc:sldMk cId="2877664280" sldId="582"/>
        </pc:sldMkLst>
      </pc:sldChg>
      <pc:sldChg chg="addSp delSp modSp add del mod ord">
        <pc:chgData name="Julia Riseman" userId="177e6995-9131-4ba9-902c-456a8800aed0" providerId="ADAL" clId="{8232085A-55EA-4F54-ADFE-CC8026ED9B31}" dt="2020-06-25T14:57:09.129" v="2493" actId="47"/>
        <pc:sldMkLst>
          <pc:docMk/>
          <pc:sldMk cId="509641558" sldId="583"/>
        </pc:sldMkLst>
        <pc:spChg chg="del">
          <ac:chgData name="Julia Riseman" userId="177e6995-9131-4ba9-902c-456a8800aed0" providerId="ADAL" clId="{8232085A-55EA-4F54-ADFE-CC8026ED9B31}" dt="2020-06-25T14:56:41.567" v="2488" actId="21"/>
          <ac:spMkLst>
            <pc:docMk/>
            <pc:sldMk cId="509641558" sldId="583"/>
            <ac:spMk id="2" creationId="{ED0D5CE1-05E0-3F42-9005-9B35933668DC}"/>
          </ac:spMkLst>
        </pc:spChg>
        <pc:spChg chg="del">
          <ac:chgData name="Julia Riseman" userId="177e6995-9131-4ba9-902c-456a8800aed0" providerId="ADAL" clId="{8232085A-55EA-4F54-ADFE-CC8026ED9B31}" dt="2020-06-25T14:55:29.261" v="2472" actId="21"/>
          <ac:spMkLst>
            <pc:docMk/>
            <pc:sldMk cId="509641558" sldId="583"/>
            <ac:spMk id="4" creationId="{9BBF2BD7-C027-A745-90FF-6B9A809D21A7}"/>
          </ac:spMkLst>
        </pc:spChg>
        <pc:spChg chg="add mod">
          <ac:chgData name="Julia Riseman" userId="177e6995-9131-4ba9-902c-456a8800aed0" providerId="ADAL" clId="{8232085A-55EA-4F54-ADFE-CC8026ED9B31}" dt="2020-06-25T14:56:41.567" v="2488" actId="21"/>
          <ac:spMkLst>
            <pc:docMk/>
            <pc:sldMk cId="509641558" sldId="583"/>
            <ac:spMk id="6" creationId="{057E6D10-4F70-48C4-80EB-6439A4DCBEAF}"/>
          </ac:spMkLst>
        </pc:spChg>
        <pc:spChg chg="del">
          <ac:chgData name="Julia Riseman" userId="177e6995-9131-4ba9-902c-456a8800aed0" providerId="ADAL" clId="{8232085A-55EA-4F54-ADFE-CC8026ED9B31}" dt="2020-06-25T14:55:59.385" v="2481" actId="21"/>
          <ac:spMkLst>
            <pc:docMk/>
            <pc:sldMk cId="509641558" sldId="583"/>
            <ac:spMk id="16" creationId="{4E890B8A-C8B4-DE4C-8007-B6CBA4F9855C}"/>
          </ac:spMkLst>
        </pc:spChg>
        <pc:spChg chg="del">
          <ac:chgData name="Julia Riseman" userId="177e6995-9131-4ba9-902c-456a8800aed0" providerId="ADAL" clId="{8232085A-55EA-4F54-ADFE-CC8026ED9B31}" dt="2020-06-25T14:55:18.515" v="2469" actId="21"/>
          <ac:spMkLst>
            <pc:docMk/>
            <pc:sldMk cId="509641558" sldId="583"/>
            <ac:spMk id="17" creationId="{019DDD86-B5D2-D24B-AF21-A6AEF5F3A81F}"/>
          </ac:spMkLst>
        </pc:spChg>
        <pc:spChg chg="mod">
          <ac:chgData name="Julia Riseman" userId="177e6995-9131-4ba9-902c-456a8800aed0" providerId="ADAL" clId="{8232085A-55EA-4F54-ADFE-CC8026ED9B31}" dt="2020-06-25T13:26:46.991" v="818" actId="207"/>
          <ac:spMkLst>
            <pc:docMk/>
            <pc:sldMk cId="509641558" sldId="583"/>
            <ac:spMk id="19" creationId="{096870AF-60B3-BD4E-BAF0-D47BB322EB98}"/>
          </ac:spMkLst>
        </pc:spChg>
      </pc:sldChg>
      <pc:sldChg chg="add del">
        <pc:chgData name="Julia Riseman" userId="177e6995-9131-4ba9-902c-456a8800aed0" providerId="ADAL" clId="{8232085A-55EA-4F54-ADFE-CC8026ED9B31}" dt="2020-06-24T02:06:56.283" v="8" actId="47"/>
        <pc:sldMkLst>
          <pc:docMk/>
          <pc:sldMk cId="3187952687" sldId="595"/>
        </pc:sldMkLst>
      </pc:sldChg>
      <pc:sldChg chg="add del">
        <pc:chgData name="Julia Riseman" userId="177e6995-9131-4ba9-902c-456a8800aed0" providerId="ADAL" clId="{8232085A-55EA-4F54-ADFE-CC8026ED9B31}" dt="2020-06-24T02:06:56.283" v="8" actId="47"/>
        <pc:sldMkLst>
          <pc:docMk/>
          <pc:sldMk cId="3220530042" sldId="596"/>
        </pc:sldMkLst>
      </pc:sldChg>
      <pc:sldChg chg="del">
        <pc:chgData name="Julia Riseman" userId="177e6995-9131-4ba9-902c-456a8800aed0" providerId="ADAL" clId="{8232085A-55EA-4F54-ADFE-CC8026ED9B31}" dt="2020-06-24T02:06:56.283" v="8" actId="47"/>
        <pc:sldMkLst>
          <pc:docMk/>
          <pc:sldMk cId="4191204140" sldId="600"/>
        </pc:sldMkLst>
      </pc:sldChg>
      <pc:sldChg chg="del">
        <pc:chgData name="Julia Riseman" userId="177e6995-9131-4ba9-902c-456a8800aed0" providerId="ADAL" clId="{8232085A-55EA-4F54-ADFE-CC8026ED9B31}" dt="2020-06-24T02:06:24.521" v="3" actId="47"/>
        <pc:sldMkLst>
          <pc:docMk/>
          <pc:sldMk cId="3495169359" sldId="604"/>
        </pc:sldMkLst>
      </pc:sldChg>
      <pc:sldChg chg="del">
        <pc:chgData name="Julia Riseman" userId="177e6995-9131-4ba9-902c-456a8800aed0" providerId="ADAL" clId="{8232085A-55EA-4F54-ADFE-CC8026ED9B31}" dt="2020-06-24T02:10:02.345" v="11" actId="47"/>
        <pc:sldMkLst>
          <pc:docMk/>
          <pc:sldMk cId="607282128" sldId="607"/>
        </pc:sldMkLst>
      </pc:sldChg>
      <pc:sldChg chg="del">
        <pc:chgData name="Julia Riseman" userId="177e6995-9131-4ba9-902c-456a8800aed0" providerId="ADAL" clId="{8232085A-55EA-4F54-ADFE-CC8026ED9B31}" dt="2020-06-24T02:06:04.741" v="0" actId="47"/>
        <pc:sldMkLst>
          <pc:docMk/>
          <pc:sldMk cId="2004020408" sldId="609"/>
        </pc:sldMkLst>
      </pc:sldChg>
      <pc:sldChg chg="del">
        <pc:chgData name="Julia Riseman" userId="177e6995-9131-4ba9-902c-456a8800aed0" providerId="ADAL" clId="{8232085A-55EA-4F54-ADFE-CC8026ED9B31}" dt="2020-06-24T02:10:06.455" v="13" actId="47"/>
        <pc:sldMkLst>
          <pc:docMk/>
          <pc:sldMk cId="2776953365" sldId="610"/>
        </pc:sldMkLst>
      </pc:sldChg>
      <pc:sldChg chg="del">
        <pc:chgData name="Julia Riseman" userId="177e6995-9131-4ba9-902c-456a8800aed0" providerId="ADAL" clId="{8232085A-55EA-4F54-ADFE-CC8026ED9B31}" dt="2020-06-24T02:10:04.481" v="12" actId="47"/>
        <pc:sldMkLst>
          <pc:docMk/>
          <pc:sldMk cId="2474665736" sldId="611"/>
        </pc:sldMkLst>
      </pc:sldChg>
      <pc:sldChg chg="del">
        <pc:chgData name="Julia Riseman" userId="177e6995-9131-4ba9-902c-456a8800aed0" providerId="ADAL" clId="{8232085A-55EA-4F54-ADFE-CC8026ED9B31}" dt="2020-06-24T02:06:56.283" v="8" actId="47"/>
        <pc:sldMkLst>
          <pc:docMk/>
          <pc:sldMk cId="1536579571" sldId="612"/>
        </pc:sldMkLst>
      </pc:sldChg>
      <pc:sldChg chg="ord">
        <pc:chgData name="Julia Riseman" userId="177e6995-9131-4ba9-902c-456a8800aed0" providerId="ADAL" clId="{8232085A-55EA-4F54-ADFE-CC8026ED9B31}" dt="2020-06-24T02:10:41.254" v="20"/>
        <pc:sldMkLst>
          <pc:docMk/>
          <pc:sldMk cId="155888055" sldId="613"/>
        </pc:sldMkLst>
      </pc:sldChg>
      <pc:sldChg chg="modSp new del mod">
        <pc:chgData name="Julia Riseman" userId="177e6995-9131-4ba9-902c-456a8800aed0" providerId="ADAL" clId="{8232085A-55EA-4F54-ADFE-CC8026ED9B31}" dt="2020-06-25T14:02:48.544" v="1183" actId="47"/>
        <pc:sldMkLst>
          <pc:docMk/>
          <pc:sldMk cId="522174399" sldId="614"/>
        </pc:sldMkLst>
        <pc:spChg chg="mod">
          <ac:chgData name="Julia Riseman" userId="177e6995-9131-4ba9-902c-456a8800aed0" providerId="ADAL" clId="{8232085A-55EA-4F54-ADFE-CC8026ED9B31}" dt="2020-06-24T02:12:07.341" v="40" actId="20577"/>
          <ac:spMkLst>
            <pc:docMk/>
            <pc:sldMk cId="522174399" sldId="614"/>
            <ac:spMk id="2" creationId="{FCF574B5-3224-4BE1-BE84-2DA24333623D}"/>
          </ac:spMkLst>
        </pc:spChg>
      </pc:sldChg>
      <pc:sldChg chg="del">
        <pc:chgData name="Julia Riseman" userId="177e6995-9131-4ba9-902c-456a8800aed0" providerId="ADAL" clId="{8232085A-55EA-4F54-ADFE-CC8026ED9B31}" dt="2020-06-24T02:10:14.730" v="16" actId="47"/>
        <pc:sldMkLst>
          <pc:docMk/>
          <pc:sldMk cId="1381888131" sldId="614"/>
        </pc:sldMkLst>
      </pc:sldChg>
      <pc:sldChg chg="modSp new del mod">
        <pc:chgData name="Julia Riseman" userId="177e6995-9131-4ba9-902c-456a8800aed0" providerId="ADAL" clId="{8232085A-55EA-4F54-ADFE-CC8026ED9B31}" dt="2020-06-25T14:02:44.075" v="1182" actId="47"/>
        <pc:sldMkLst>
          <pc:docMk/>
          <pc:sldMk cId="636059532" sldId="615"/>
        </pc:sldMkLst>
        <pc:spChg chg="mod">
          <ac:chgData name="Julia Riseman" userId="177e6995-9131-4ba9-902c-456a8800aed0" providerId="ADAL" clId="{8232085A-55EA-4F54-ADFE-CC8026ED9B31}" dt="2020-06-24T02:12:23.812" v="59" actId="20577"/>
          <ac:spMkLst>
            <pc:docMk/>
            <pc:sldMk cId="636059532" sldId="615"/>
            <ac:spMk id="2" creationId="{3590893C-34CA-4BC6-B936-152DDCA9FA2C}"/>
          </ac:spMkLst>
        </pc:spChg>
        <pc:spChg chg="mod">
          <ac:chgData name="Julia Riseman" userId="177e6995-9131-4ba9-902c-456a8800aed0" providerId="ADAL" clId="{8232085A-55EA-4F54-ADFE-CC8026ED9B31}" dt="2020-06-25T13:57:27.906" v="932" actId="20577"/>
          <ac:spMkLst>
            <pc:docMk/>
            <pc:sldMk cId="636059532" sldId="615"/>
            <ac:spMk id="3" creationId="{D707C5E9-188B-4F7E-AA3C-D2168C5FA45B}"/>
          </ac:spMkLst>
        </pc:spChg>
      </pc:sldChg>
      <pc:sldChg chg="del">
        <pc:chgData name="Julia Riseman" userId="177e6995-9131-4ba9-902c-456a8800aed0" providerId="ADAL" clId="{8232085A-55EA-4F54-ADFE-CC8026ED9B31}" dt="2020-06-24T02:10:20.695" v="17" actId="47"/>
        <pc:sldMkLst>
          <pc:docMk/>
          <pc:sldMk cId="2159705125" sldId="615"/>
        </pc:sldMkLst>
      </pc:sldChg>
      <pc:sldChg chg="del">
        <pc:chgData name="Julia Riseman" userId="177e6995-9131-4ba9-902c-456a8800aed0" providerId="ADAL" clId="{8232085A-55EA-4F54-ADFE-CC8026ED9B31}" dt="2020-06-24T02:10:09.038" v="15" actId="47"/>
        <pc:sldMkLst>
          <pc:docMk/>
          <pc:sldMk cId="1681242883" sldId="616"/>
        </pc:sldMkLst>
      </pc:sldChg>
      <pc:sldChg chg="modSp new del mod">
        <pc:chgData name="Julia Riseman" userId="177e6995-9131-4ba9-902c-456a8800aed0" providerId="ADAL" clId="{8232085A-55EA-4F54-ADFE-CC8026ED9B31}" dt="2020-06-25T14:02:49.686" v="1184" actId="47"/>
        <pc:sldMkLst>
          <pc:docMk/>
          <pc:sldMk cId="2884139268" sldId="616"/>
        </pc:sldMkLst>
        <pc:spChg chg="mod">
          <ac:chgData name="Julia Riseman" userId="177e6995-9131-4ba9-902c-456a8800aed0" providerId="ADAL" clId="{8232085A-55EA-4F54-ADFE-CC8026ED9B31}" dt="2020-06-24T02:12:49.866" v="77" actId="20577"/>
          <ac:spMkLst>
            <pc:docMk/>
            <pc:sldMk cId="2884139268" sldId="616"/>
            <ac:spMk id="2" creationId="{B94B1289-88BE-4C28-8EF9-BAFE8770D9CB}"/>
          </ac:spMkLst>
        </pc:spChg>
      </pc:sldChg>
      <pc:sldChg chg="modSp new del mod">
        <pc:chgData name="Julia Riseman" userId="177e6995-9131-4ba9-902c-456a8800aed0" providerId="ADAL" clId="{8232085A-55EA-4F54-ADFE-CC8026ED9B31}" dt="2020-06-25T14:03:16.634" v="1188" actId="47"/>
        <pc:sldMkLst>
          <pc:docMk/>
          <pc:sldMk cId="2164722105" sldId="617"/>
        </pc:sldMkLst>
        <pc:spChg chg="mod">
          <ac:chgData name="Julia Riseman" userId="177e6995-9131-4ba9-902c-456a8800aed0" providerId="ADAL" clId="{8232085A-55EA-4F54-ADFE-CC8026ED9B31}" dt="2020-06-24T02:13:08.938" v="116" actId="20577"/>
          <ac:spMkLst>
            <pc:docMk/>
            <pc:sldMk cId="2164722105" sldId="617"/>
            <ac:spMk id="2" creationId="{C28B8FA3-2EFD-4770-ADDF-D9A6043756E6}"/>
          </ac:spMkLst>
        </pc:spChg>
      </pc:sldChg>
      <pc:sldChg chg="modSp new del mod">
        <pc:chgData name="Julia Riseman" userId="177e6995-9131-4ba9-902c-456a8800aed0" providerId="ADAL" clId="{8232085A-55EA-4F54-ADFE-CC8026ED9B31}" dt="2020-06-25T13:54:18.224" v="909" actId="47"/>
        <pc:sldMkLst>
          <pc:docMk/>
          <pc:sldMk cId="2368191887" sldId="618"/>
        </pc:sldMkLst>
        <pc:spChg chg="mod">
          <ac:chgData name="Julia Riseman" userId="177e6995-9131-4ba9-902c-456a8800aed0" providerId="ADAL" clId="{8232085A-55EA-4F54-ADFE-CC8026ED9B31}" dt="2020-06-24T02:16:46.311" v="438" actId="20577"/>
          <ac:spMkLst>
            <pc:docMk/>
            <pc:sldMk cId="2368191887" sldId="618"/>
            <ac:spMk id="3" creationId="{082DE2C9-5246-4D58-A413-24D14CF66515}"/>
          </ac:spMkLst>
        </pc:spChg>
      </pc:sldChg>
      <pc:sldChg chg="new del">
        <pc:chgData name="Julia Riseman" userId="177e6995-9131-4ba9-902c-456a8800aed0" providerId="ADAL" clId="{8232085A-55EA-4F54-ADFE-CC8026ED9B31}" dt="2020-06-25T13:17:48.830" v="441" actId="47"/>
        <pc:sldMkLst>
          <pc:docMk/>
          <pc:sldMk cId="1853703570" sldId="619"/>
        </pc:sldMkLst>
      </pc:sldChg>
      <pc:sldChg chg="addSp delSp modSp add del mod setBg">
        <pc:chgData name="Julia Riseman" userId="177e6995-9131-4ba9-902c-456a8800aed0" providerId="ADAL" clId="{8232085A-55EA-4F54-ADFE-CC8026ED9B31}" dt="2020-06-25T13:26:19.365" v="817" actId="47"/>
        <pc:sldMkLst>
          <pc:docMk/>
          <pc:sldMk cId="4088842543" sldId="620"/>
        </pc:sldMkLst>
        <pc:spChg chg="add del mod">
          <ac:chgData name="Julia Riseman" userId="177e6995-9131-4ba9-902c-456a8800aed0" providerId="ADAL" clId="{8232085A-55EA-4F54-ADFE-CC8026ED9B31}" dt="2020-06-25T13:18:55.413" v="459"/>
          <ac:spMkLst>
            <pc:docMk/>
            <pc:sldMk cId="4088842543" sldId="620"/>
            <ac:spMk id="2" creationId="{CEA1492B-6677-427D-AA74-DE7F35D22AF6}"/>
          </ac:spMkLst>
        </pc:spChg>
        <pc:spChg chg="add del mod">
          <ac:chgData name="Julia Riseman" userId="177e6995-9131-4ba9-902c-456a8800aed0" providerId="ADAL" clId="{8232085A-55EA-4F54-ADFE-CC8026ED9B31}" dt="2020-06-25T13:18:55.418" v="461"/>
          <ac:spMkLst>
            <pc:docMk/>
            <pc:sldMk cId="4088842543" sldId="620"/>
            <ac:spMk id="3" creationId="{910041DB-ECFA-4BD3-993A-1C1129F112D7}"/>
          </ac:spMkLst>
        </pc:spChg>
        <pc:spChg chg="mod">
          <ac:chgData name="Julia Riseman" userId="177e6995-9131-4ba9-902c-456a8800aed0" providerId="ADAL" clId="{8232085A-55EA-4F54-ADFE-CC8026ED9B31}" dt="2020-06-25T13:20:32.510" v="522" actId="20577"/>
          <ac:spMkLst>
            <pc:docMk/>
            <pc:sldMk cId="4088842543" sldId="620"/>
            <ac:spMk id="31" creationId="{00000000-0000-0000-0000-000000000000}"/>
          </ac:spMkLst>
        </pc:spChg>
        <pc:spChg chg="add">
          <ac:chgData name="Julia Riseman" userId="177e6995-9131-4ba9-902c-456a8800aed0" providerId="ADAL" clId="{8232085A-55EA-4F54-ADFE-CC8026ED9B31}" dt="2020-06-25T13:18:36.914" v="455" actId="26606"/>
          <ac:spMkLst>
            <pc:docMk/>
            <pc:sldMk cId="4088842543" sldId="620"/>
            <ac:spMk id="36" creationId="{74426AB7-D619-4515-962A-BC83909EC015}"/>
          </ac:spMkLst>
        </pc:spChg>
        <pc:spChg chg="add">
          <ac:chgData name="Julia Riseman" userId="177e6995-9131-4ba9-902c-456a8800aed0" providerId="ADAL" clId="{8232085A-55EA-4F54-ADFE-CC8026ED9B31}" dt="2020-06-25T13:18:36.914" v="455" actId="26606"/>
          <ac:spMkLst>
            <pc:docMk/>
            <pc:sldMk cId="4088842543" sldId="620"/>
            <ac:spMk id="38" creationId="{DE47DF98-723F-4AAC-ABCF-CACBC438F78F}"/>
          </ac:spMkLst>
        </pc:spChg>
        <pc:picChg chg="del">
          <ac:chgData name="Julia Riseman" userId="177e6995-9131-4ba9-902c-456a8800aed0" providerId="ADAL" clId="{8232085A-55EA-4F54-ADFE-CC8026ED9B31}" dt="2020-06-25T13:17:51.972" v="442" actId="478"/>
          <ac:picMkLst>
            <pc:docMk/>
            <pc:sldMk cId="4088842543" sldId="620"/>
            <ac:picMk id="4" creationId="{A77B6BBB-B710-4C1D-AB5E-685B38AC9386}"/>
          </ac:picMkLst>
        </pc:picChg>
        <pc:picChg chg="mod ord">
          <ac:chgData name="Julia Riseman" userId="177e6995-9131-4ba9-902c-456a8800aed0" providerId="ADAL" clId="{8232085A-55EA-4F54-ADFE-CC8026ED9B31}" dt="2020-06-25T13:18:36.914" v="455" actId="26606"/>
          <ac:picMkLst>
            <pc:docMk/>
            <pc:sldMk cId="4088842543" sldId="620"/>
            <ac:picMk id="7" creationId="{3D3C1B3C-3EA0-43A2-A402-782A7E4EBCA7}"/>
          </ac:picMkLst>
        </pc:picChg>
        <pc:cxnChg chg="add">
          <ac:chgData name="Julia Riseman" userId="177e6995-9131-4ba9-902c-456a8800aed0" providerId="ADAL" clId="{8232085A-55EA-4F54-ADFE-CC8026ED9B31}" dt="2020-06-25T13:18:36.914" v="455" actId="26606"/>
          <ac:cxnSpMkLst>
            <pc:docMk/>
            <pc:sldMk cId="4088842543" sldId="620"/>
            <ac:cxnSpMk id="40" creationId="{EA29FC7C-9308-4FDE-8DCA-405668055B0F}"/>
          </ac:cxnSpMkLst>
        </pc:cxnChg>
      </pc:sldChg>
      <pc:sldChg chg="delSp modSp add mod">
        <pc:chgData name="Julia Riseman" userId="177e6995-9131-4ba9-902c-456a8800aed0" providerId="ADAL" clId="{8232085A-55EA-4F54-ADFE-CC8026ED9B31}" dt="2020-06-25T21:52:51.504" v="2934" actId="255"/>
        <pc:sldMkLst>
          <pc:docMk/>
          <pc:sldMk cId="2541476749" sldId="621"/>
        </pc:sldMkLst>
        <pc:spChg chg="mod">
          <ac:chgData name="Julia Riseman" userId="177e6995-9131-4ba9-902c-456a8800aed0" providerId="ADAL" clId="{8232085A-55EA-4F54-ADFE-CC8026ED9B31}" dt="2020-06-25T21:52:51.504" v="2934" actId="255"/>
          <ac:spMkLst>
            <pc:docMk/>
            <pc:sldMk cId="2541476749" sldId="621"/>
            <ac:spMk id="31" creationId="{00000000-0000-0000-0000-000000000000}"/>
          </ac:spMkLst>
        </pc:spChg>
        <pc:picChg chg="del">
          <ac:chgData name="Julia Riseman" userId="177e6995-9131-4ba9-902c-456a8800aed0" providerId="ADAL" clId="{8232085A-55EA-4F54-ADFE-CC8026ED9B31}" dt="2020-06-25T13:20:41.426" v="524" actId="478"/>
          <ac:picMkLst>
            <pc:docMk/>
            <pc:sldMk cId="2541476749" sldId="621"/>
            <ac:picMk id="4" creationId="{A77B6BBB-B710-4C1D-AB5E-685B38AC9386}"/>
          </ac:picMkLst>
        </pc:picChg>
      </pc:sldChg>
      <pc:sldChg chg="new del">
        <pc:chgData name="Julia Riseman" userId="177e6995-9131-4ba9-902c-456a8800aed0" providerId="ADAL" clId="{8232085A-55EA-4F54-ADFE-CC8026ED9B31}" dt="2020-06-25T13:44:13.388" v="825" actId="680"/>
        <pc:sldMkLst>
          <pc:docMk/>
          <pc:sldMk cId="2427457202" sldId="622"/>
        </pc:sldMkLst>
      </pc:sldChg>
      <pc:sldChg chg="modSp add mod">
        <pc:chgData name="Julia Riseman" userId="177e6995-9131-4ba9-902c-456a8800aed0" providerId="ADAL" clId="{8232085A-55EA-4F54-ADFE-CC8026ED9B31}" dt="2020-06-25T13:47:31.223" v="849" actId="1076"/>
        <pc:sldMkLst>
          <pc:docMk/>
          <pc:sldMk cId="3953519027" sldId="622"/>
        </pc:sldMkLst>
        <pc:spChg chg="mod">
          <ac:chgData name="Julia Riseman" userId="177e6995-9131-4ba9-902c-456a8800aed0" providerId="ADAL" clId="{8232085A-55EA-4F54-ADFE-CC8026ED9B31}" dt="2020-06-25T13:47:31.223" v="849" actId="1076"/>
          <ac:spMkLst>
            <pc:docMk/>
            <pc:sldMk cId="3953519027" sldId="622"/>
            <ac:spMk id="2" creationId="{97EFAEAC-F0AF-4A85-8F05-00E0745A8EB1}"/>
          </ac:spMkLst>
        </pc:spChg>
      </pc:sldChg>
      <pc:sldChg chg="delSp modSp add mod modAnim">
        <pc:chgData name="Julia Riseman" userId="177e6995-9131-4ba9-902c-456a8800aed0" providerId="ADAL" clId="{8232085A-55EA-4F54-ADFE-CC8026ED9B31}" dt="2020-06-25T21:05:25.211" v="2746"/>
        <pc:sldMkLst>
          <pc:docMk/>
          <pc:sldMk cId="3855926914" sldId="623"/>
        </pc:sldMkLst>
        <pc:spChg chg="del">
          <ac:chgData name="Julia Riseman" userId="177e6995-9131-4ba9-902c-456a8800aed0" providerId="ADAL" clId="{8232085A-55EA-4F54-ADFE-CC8026ED9B31}" dt="2020-06-25T13:47:52.845" v="850" actId="478"/>
          <ac:spMkLst>
            <pc:docMk/>
            <pc:sldMk cId="3855926914" sldId="623"/>
            <ac:spMk id="2" creationId="{97EFAEAC-F0AF-4A85-8F05-00E0745A8EB1}"/>
          </ac:spMkLst>
        </pc:spChg>
        <pc:picChg chg="mod modCrop">
          <ac:chgData name="Julia Riseman" userId="177e6995-9131-4ba9-902c-456a8800aed0" providerId="ADAL" clId="{8232085A-55EA-4F54-ADFE-CC8026ED9B31}" dt="2020-06-25T13:48:33.759" v="856" actId="14100"/>
          <ac:picMkLst>
            <pc:docMk/>
            <pc:sldMk cId="3855926914" sldId="623"/>
            <ac:picMk id="5" creationId="{4B59F393-A359-4F69-8D32-DDD13C272787}"/>
          </ac:picMkLst>
        </pc:picChg>
      </pc:sldChg>
      <pc:sldChg chg="modSp add mod modAnim">
        <pc:chgData name="Julia Riseman" userId="177e6995-9131-4ba9-902c-456a8800aed0" providerId="ADAL" clId="{8232085A-55EA-4F54-ADFE-CC8026ED9B31}" dt="2020-06-25T21:21:49.831" v="2810"/>
        <pc:sldMkLst>
          <pc:docMk/>
          <pc:sldMk cId="3384678016" sldId="624"/>
        </pc:sldMkLst>
        <pc:spChg chg="mod">
          <ac:chgData name="Julia Riseman" userId="177e6995-9131-4ba9-902c-456a8800aed0" providerId="ADAL" clId="{8232085A-55EA-4F54-ADFE-CC8026ED9B31}" dt="2020-06-25T21:06:30.748" v="2754" actId="208"/>
          <ac:spMkLst>
            <pc:docMk/>
            <pc:sldMk cId="3384678016" sldId="624"/>
            <ac:spMk id="2" creationId="{97EFAEAC-F0AF-4A85-8F05-00E0745A8EB1}"/>
          </ac:spMkLst>
        </pc:spChg>
      </pc:sldChg>
      <pc:sldChg chg="addSp delSp modSp add del mod">
        <pc:chgData name="Julia Riseman" userId="177e6995-9131-4ba9-902c-456a8800aed0" providerId="ADAL" clId="{8232085A-55EA-4F54-ADFE-CC8026ED9B31}" dt="2020-06-25T21:22:53.098" v="2818" actId="47"/>
        <pc:sldMkLst>
          <pc:docMk/>
          <pc:sldMk cId="3282255825" sldId="625"/>
        </pc:sldMkLst>
        <pc:spChg chg="mod">
          <ac:chgData name="Julia Riseman" userId="177e6995-9131-4ba9-902c-456a8800aed0" providerId="ADAL" clId="{8232085A-55EA-4F54-ADFE-CC8026ED9B31}" dt="2020-06-25T13:52:55.190" v="887" actId="14100"/>
          <ac:spMkLst>
            <pc:docMk/>
            <pc:sldMk cId="3282255825" sldId="625"/>
            <ac:spMk id="2" creationId="{97EFAEAC-F0AF-4A85-8F05-00E0745A8EB1}"/>
          </ac:spMkLst>
        </pc:spChg>
        <pc:spChg chg="add del mod">
          <ac:chgData name="Julia Riseman" userId="177e6995-9131-4ba9-902c-456a8800aed0" providerId="ADAL" clId="{8232085A-55EA-4F54-ADFE-CC8026ED9B31}" dt="2020-06-25T13:53:24.985" v="905"/>
          <ac:spMkLst>
            <pc:docMk/>
            <pc:sldMk cId="3282255825" sldId="625"/>
            <ac:spMk id="3" creationId="{EC879E62-0D93-4266-B0C6-4962FEA510C7}"/>
          </ac:spMkLst>
        </pc:spChg>
        <pc:spChg chg="add mod">
          <ac:chgData name="Julia Riseman" userId="177e6995-9131-4ba9-902c-456a8800aed0" providerId="ADAL" clId="{8232085A-55EA-4F54-ADFE-CC8026ED9B31}" dt="2020-06-25T13:52:48.670" v="886" actId="688"/>
          <ac:spMkLst>
            <pc:docMk/>
            <pc:sldMk cId="3282255825" sldId="625"/>
            <ac:spMk id="11" creationId="{1E65362A-133E-4529-AD59-163EB9FA907C}"/>
          </ac:spMkLst>
        </pc:spChg>
      </pc:sldChg>
      <pc:sldChg chg="delSp add mod ord">
        <pc:chgData name="Julia Riseman" userId="177e6995-9131-4ba9-902c-456a8800aed0" providerId="ADAL" clId="{8232085A-55EA-4F54-ADFE-CC8026ED9B31}" dt="2020-06-25T13:45:32.418" v="838"/>
        <pc:sldMkLst>
          <pc:docMk/>
          <pc:sldMk cId="4001399207" sldId="626"/>
        </pc:sldMkLst>
        <pc:spChg chg="del">
          <ac:chgData name="Julia Riseman" userId="177e6995-9131-4ba9-902c-456a8800aed0" providerId="ADAL" clId="{8232085A-55EA-4F54-ADFE-CC8026ED9B31}" dt="2020-06-25T13:45:22.798" v="836" actId="478"/>
          <ac:spMkLst>
            <pc:docMk/>
            <pc:sldMk cId="4001399207" sldId="626"/>
            <ac:spMk id="2" creationId="{97EFAEAC-F0AF-4A85-8F05-00E0745A8EB1}"/>
          </ac:spMkLst>
        </pc:spChg>
      </pc:sldChg>
      <pc:sldChg chg="delSp modSp add mod modAnim">
        <pc:chgData name="Julia Riseman" userId="177e6995-9131-4ba9-902c-456a8800aed0" providerId="ADAL" clId="{8232085A-55EA-4F54-ADFE-CC8026ED9B31}" dt="2020-06-25T21:05:15.920" v="2745"/>
        <pc:sldMkLst>
          <pc:docMk/>
          <pc:sldMk cId="1614511784" sldId="627"/>
        </pc:sldMkLst>
        <pc:spChg chg="del">
          <ac:chgData name="Julia Riseman" userId="177e6995-9131-4ba9-902c-456a8800aed0" providerId="ADAL" clId="{8232085A-55EA-4F54-ADFE-CC8026ED9B31}" dt="2020-06-25T13:46:24.655" v="843" actId="478"/>
          <ac:spMkLst>
            <pc:docMk/>
            <pc:sldMk cId="1614511784" sldId="627"/>
            <ac:spMk id="2" creationId="{97EFAEAC-F0AF-4A85-8F05-00E0745A8EB1}"/>
          </ac:spMkLst>
        </pc:spChg>
        <pc:picChg chg="mod modCrop">
          <ac:chgData name="Julia Riseman" userId="177e6995-9131-4ba9-902c-456a8800aed0" providerId="ADAL" clId="{8232085A-55EA-4F54-ADFE-CC8026ED9B31}" dt="2020-06-25T13:46:54.262" v="848" actId="1076"/>
          <ac:picMkLst>
            <pc:docMk/>
            <pc:sldMk cId="1614511784" sldId="627"/>
            <ac:picMk id="5" creationId="{4B59F393-A359-4F69-8D32-DDD13C272787}"/>
          </ac:picMkLst>
        </pc:picChg>
      </pc:sldChg>
      <pc:sldChg chg="delSp modSp add mod modAnim">
        <pc:chgData name="Julia Riseman" userId="177e6995-9131-4ba9-902c-456a8800aed0" providerId="ADAL" clId="{8232085A-55EA-4F54-ADFE-CC8026ED9B31}" dt="2020-06-25T21:24:16.878" v="2826"/>
        <pc:sldMkLst>
          <pc:docMk/>
          <pc:sldMk cId="2610374160" sldId="628"/>
        </pc:sldMkLst>
        <pc:spChg chg="del">
          <ac:chgData name="Julia Riseman" userId="177e6995-9131-4ba9-902c-456a8800aed0" providerId="ADAL" clId="{8232085A-55EA-4F54-ADFE-CC8026ED9B31}" dt="2020-06-25T13:50:33.765" v="868" actId="478"/>
          <ac:spMkLst>
            <pc:docMk/>
            <pc:sldMk cId="2610374160" sldId="628"/>
            <ac:spMk id="2" creationId="{97EFAEAC-F0AF-4A85-8F05-00E0745A8EB1}"/>
          </ac:spMkLst>
        </pc:spChg>
        <pc:picChg chg="mod modCrop">
          <ac:chgData name="Julia Riseman" userId="177e6995-9131-4ba9-902c-456a8800aed0" providerId="ADAL" clId="{8232085A-55EA-4F54-ADFE-CC8026ED9B31}" dt="2020-06-25T13:51:21.277" v="877" actId="14100"/>
          <ac:picMkLst>
            <pc:docMk/>
            <pc:sldMk cId="2610374160" sldId="628"/>
            <ac:picMk id="5" creationId="{4B59F393-A359-4F69-8D32-DDD13C272787}"/>
          </ac:picMkLst>
        </pc:picChg>
      </pc:sldChg>
      <pc:sldChg chg="addSp modSp add mod ord">
        <pc:chgData name="Julia Riseman" userId="177e6995-9131-4ba9-902c-456a8800aed0" providerId="ADAL" clId="{8232085A-55EA-4F54-ADFE-CC8026ED9B31}" dt="2020-06-25T21:22:12.029" v="2813" actId="20577"/>
        <pc:sldMkLst>
          <pc:docMk/>
          <pc:sldMk cId="841969002" sldId="629"/>
        </pc:sldMkLst>
        <pc:spChg chg="add mod">
          <ac:chgData name="Julia Riseman" userId="177e6995-9131-4ba9-902c-456a8800aed0" providerId="ADAL" clId="{8232085A-55EA-4F54-ADFE-CC8026ED9B31}" dt="2020-06-25T21:22:12.029" v="2813" actId="20577"/>
          <ac:spMkLst>
            <pc:docMk/>
            <pc:sldMk cId="841969002" sldId="629"/>
            <ac:spMk id="5" creationId="{01E33881-6502-40DE-AB86-48323DF74F0A}"/>
          </ac:spMkLst>
        </pc:spChg>
        <pc:spChg chg="mod">
          <ac:chgData name="Julia Riseman" userId="177e6995-9131-4ba9-902c-456a8800aed0" providerId="ADAL" clId="{8232085A-55EA-4F54-ADFE-CC8026ED9B31}" dt="2020-06-25T13:58:00.735" v="946" actId="20577"/>
          <ac:spMkLst>
            <pc:docMk/>
            <pc:sldMk cId="841969002" sldId="629"/>
            <ac:spMk id="31" creationId="{00000000-0000-0000-0000-000000000000}"/>
          </ac:spMkLst>
        </pc:spChg>
        <pc:picChg chg="mod">
          <ac:chgData name="Julia Riseman" userId="177e6995-9131-4ba9-902c-456a8800aed0" providerId="ADAL" clId="{8232085A-55EA-4F54-ADFE-CC8026ED9B31}" dt="2020-06-25T13:57:10.540" v="930" actId="1076"/>
          <ac:picMkLst>
            <pc:docMk/>
            <pc:sldMk cId="841969002" sldId="629"/>
            <ac:picMk id="4" creationId="{A77B6BBB-B710-4C1D-AB5E-685B38AC9386}"/>
          </ac:picMkLst>
        </pc:picChg>
        <pc:picChg chg="mod">
          <ac:chgData name="Julia Riseman" userId="177e6995-9131-4ba9-902c-456a8800aed0" providerId="ADAL" clId="{8232085A-55EA-4F54-ADFE-CC8026ED9B31}" dt="2020-06-25T13:57:50.029" v="935" actId="1076"/>
          <ac:picMkLst>
            <pc:docMk/>
            <pc:sldMk cId="841969002" sldId="629"/>
            <ac:picMk id="7" creationId="{3D3C1B3C-3EA0-43A2-A402-782A7E4EBCA7}"/>
          </ac:picMkLst>
        </pc:picChg>
      </pc:sldChg>
      <pc:sldChg chg="addSp modSp add mod ord">
        <pc:chgData name="Julia Riseman" userId="177e6995-9131-4ba9-902c-456a8800aed0" providerId="ADAL" clId="{8232085A-55EA-4F54-ADFE-CC8026ED9B31}" dt="2020-06-25T21:55:13.806" v="2961" actId="20577"/>
        <pc:sldMkLst>
          <pc:docMk/>
          <pc:sldMk cId="2751947714" sldId="630"/>
        </pc:sldMkLst>
        <pc:spChg chg="mod">
          <ac:chgData name="Julia Riseman" userId="177e6995-9131-4ba9-902c-456a8800aed0" providerId="ADAL" clId="{8232085A-55EA-4F54-ADFE-CC8026ED9B31}" dt="2020-06-25T21:54:41.497" v="2953" actId="20577"/>
          <ac:spMkLst>
            <pc:docMk/>
            <pc:sldMk cId="2751947714" sldId="630"/>
            <ac:spMk id="5" creationId="{01E33881-6502-40DE-AB86-48323DF74F0A}"/>
          </ac:spMkLst>
        </pc:spChg>
        <pc:spChg chg="add mod">
          <ac:chgData name="Julia Riseman" userId="177e6995-9131-4ba9-902c-456a8800aed0" providerId="ADAL" clId="{8232085A-55EA-4F54-ADFE-CC8026ED9B31}" dt="2020-06-25T21:55:13.806" v="2961" actId="20577"/>
          <ac:spMkLst>
            <pc:docMk/>
            <pc:sldMk cId="2751947714" sldId="630"/>
            <ac:spMk id="6" creationId="{BFBE0A93-1DAC-4331-BAA0-D99D9A95435D}"/>
          </ac:spMkLst>
        </pc:spChg>
        <pc:spChg chg="mod">
          <ac:chgData name="Julia Riseman" userId="177e6995-9131-4ba9-902c-456a8800aed0" providerId="ADAL" clId="{8232085A-55EA-4F54-ADFE-CC8026ED9B31}" dt="2020-06-25T14:01:24.267" v="1089" actId="1076"/>
          <ac:spMkLst>
            <pc:docMk/>
            <pc:sldMk cId="2751947714" sldId="630"/>
            <ac:spMk id="31" creationId="{00000000-0000-0000-0000-000000000000}"/>
          </ac:spMkLst>
        </pc:spChg>
        <pc:picChg chg="mod">
          <ac:chgData name="Julia Riseman" userId="177e6995-9131-4ba9-902c-456a8800aed0" providerId="ADAL" clId="{8232085A-55EA-4F54-ADFE-CC8026ED9B31}" dt="2020-06-25T21:25:20.388" v="2860" actId="1076"/>
          <ac:picMkLst>
            <pc:docMk/>
            <pc:sldMk cId="2751947714" sldId="630"/>
            <ac:picMk id="7" creationId="{3D3C1B3C-3EA0-43A2-A402-782A7E4EBCA7}"/>
          </ac:picMkLst>
        </pc:picChg>
      </pc:sldChg>
      <pc:sldChg chg="addSp delSp modSp add mod ord">
        <pc:chgData name="Julia Riseman" userId="177e6995-9131-4ba9-902c-456a8800aed0" providerId="ADAL" clId="{8232085A-55EA-4F54-ADFE-CC8026ED9B31}" dt="2020-06-25T14:50:09.682" v="2364" actId="255"/>
        <pc:sldMkLst>
          <pc:docMk/>
          <pc:sldMk cId="48750951" sldId="631"/>
        </pc:sldMkLst>
        <pc:spChg chg="del mod">
          <ac:chgData name="Julia Riseman" userId="177e6995-9131-4ba9-902c-456a8800aed0" providerId="ADAL" clId="{8232085A-55EA-4F54-ADFE-CC8026ED9B31}" dt="2020-06-25T14:49:37.942" v="2357" actId="478"/>
          <ac:spMkLst>
            <pc:docMk/>
            <pc:sldMk cId="48750951" sldId="631"/>
            <ac:spMk id="5" creationId="{01E33881-6502-40DE-AB86-48323DF74F0A}"/>
          </ac:spMkLst>
        </pc:spChg>
        <pc:spChg chg="del mod">
          <ac:chgData name="Julia Riseman" userId="177e6995-9131-4ba9-902c-456a8800aed0" providerId="ADAL" clId="{8232085A-55EA-4F54-ADFE-CC8026ED9B31}" dt="2020-06-25T14:04:24.952" v="1302" actId="478"/>
          <ac:spMkLst>
            <pc:docMk/>
            <pc:sldMk cId="48750951" sldId="631"/>
            <ac:spMk id="6" creationId="{BFBE0A93-1DAC-4331-BAA0-D99D9A95435D}"/>
          </ac:spMkLst>
        </pc:spChg>
        <pc:spChg chg="mod">
          <ac:chgData name="Julia Riseman" userId="177e6995-9131-4ba9-902c-456a8800aed0" providerId="ADAL" clId="{8232085A-55EA-4F54-ADFE-CC8026ED9B31}" dt="2020-06-25T14:05:32.936" v="1420"/>
          <ac:spMkLst>
            <pc:docMk/>
            <pc:sldMk cId="48750951" sldId="631"/>
            <ac:spMk id="9" creationId="{9966C794-D0D0-4F84-85F4-9EE8E7C80DF5}"/>
          </ac:spMkLst>
        </pc:spChg>
        <pc:spChg chg="mod">
          <ac:chgData name="Julia Riseman" userId="177e6995-9131-4ba9-902c-456a8800aed0" providerId="ADAL" clId="{8232085A-55EA-4F54-ADFE-CC8026ED9B31}" dt="2020-06-25T14:05:32.936" v="1420"/>
          <ac:spMkLst>
            <pc:docMk/>
            <pc:sldMk cId="48750951" sldId="631"/>
            <ac:spMk id="10" creationId="{8A87C370-D40F-4240-9DD9-D4B866FA7736}"/>
          </ac:spMkLst>
        </pc:spChg>
        <pc:spChg chg="mod">
          <ac:chgData name="Julia Riseman" userId="177e6995-9131-4ba9-902c-456a8800aed0" providerId="ADAL" clId="{8232085A-55EA-4F54-ADFE-CC8026ED9B31}" dt="2020-06-25T14:05:32.936" v="1420"/>
          <ac:spMkLst>
            <pc:docMk/>
            <pc:sldMk cId="48750951" sldId="631"/>
            <ac:spMk id="11" creationId="{6A538DAE-8769-4EAA-9673-01E2B0EBC55C}"/>
          </ac:spMkLst>
        </pc:spChg>
        <pc:spChg chg="mod">
          <ac:chgData name="Julia Riseman" userId="177e6995-9131-4ba9-902c-456a8800aed0" providerId="ADAL" clId="{8232085A-55EA-4F54-ADFE-CC8026ED9B31}" dt="2020-06-25T14:05:32.936" v="1420"/>
          <ac:spMkLst>
            <pc:docMk/>
            <pc:sldMk cId="48750951" sldId="631"/>
            <ac:spMk id="12" creationId="{7F999A52-86D6-42A7-978D-CA527E9DD8DC}"/>
          </ac:spMkLst>
        </pc:spChg>
        <pc:spChg chg="mod">
          <ac:chgData name="Julia Riseman" userId="177e6995-9131-4ba9-902c-456a8800aed0" providerId="ADAL" clId="{8232085A-55EA-4F54-ADFE-CC8026ED9B31}" dt="2020-06-25T14:05:32.936" v="1420"/>
          <ac:spMkLst>
            <pc:docMk/>
            <pc:sldMk cId="48750951" sldId="631"/>
            <ac:spMk id="13" creationId="{583458D6-3B09-4DF5-94B5-615B92458013}"/>
          </ac:spMkLst>
        </pc:spChg>
        <pc:spChg chg="mod">
          <ac:chgData name="Julia Riseman" userId="177e6995-9131-4ba9-902c-456a8800aed0" providerId="ADAL" clId="{8232085A-55EA-4F54-ADFE-CC8026ED9B31}" dt="2020-06-25T14:05:32.936" v="1420"/>
          <ac:spMkLst>
            <pc:docMk/>
            <pc:sldMk cId="48750951" sldId="631"/>
            <ac:spMk id="14" creationId="{079328CD-B3D4-44B1-B256-13FA871A94F1}"/>
          </ac:spMkLst>
        </pc:spChg>
        <pc:spChg chg="add del mod">
          <ac:chgData name="Julia Riseman" userId="177e6995-9131-4ba9-902c-456a8800aed0" providerId="ADAL" clId="{8232085A-55EA-4F54-ADFE-CC8026ED9B31}" dt="2020-06-25T14:49:55.335" v="2360" actId="478"/>
          <ac:spMkLst>
            <pc:docMk/>
            <pc:sldMk cId="48750951" sldId="631"/>
            <ac:spMk id="15" creationId="{CFC94A25-E5DF-4A42-81D0-D51230222125}"/>
          </ac:spMkLst>
        </pc:spChg>
        <pc:spChg chg="mod">
          <ac:chgData name="Julia Riseman" userId="177e6995-9131-4ba9-902c-456a8800aed0" providerId="ADAL" clId="{8232085A-55EA-4F54-ADFE-CC8026ED9B31}" dt="2020-06-25T14:50:09.682" v="2364" actId="255"/>
          <ac:spMkLst>
            <pc:docMk/>
            <pc:sldMk cId="48750951" sldId="631"/>
            <ac:spMk id="31" creationId="{00000000-0000-0000-0000-000000000000}"/>
          </ac:spMkLst>
        </pc:spChg>
        <pc:grpChg chg="add del mod">
          <ac:chgData name="Julia Riseman" userId="177e6995-9131-4ba9-902c-456a8800aed0" providerId="ADAL" clId="{8232085A-55EA-4F54-ADFE-CC8026ED9B31}" dt="2020-06-25T14:49:51.519" v="2358" actId="478"/>
          <ac:grpSpMkLst>
            <pc:docMk/>
            <pc:sldMk cId="48750951" sldId="631"/>
            <ac:grpSpMk id="8" creationId="{B61B3D5A-44AB-4877-9593-37A125C3636B}"/>
          </ac:grpSpMkLst>
        </pc:grpChg>
        <pc:picChg chg="mod">
          <ac:chgData name="Julia Riseman" userId="177e6995-9131-4ba9-902c-456a8800aed0" providerId="ADAL" clId="{8232085A-55EA-4F54-ADFE-CC8026ED9B31}" dt="2020-06-25T14:03:46.075" v="1216" actId="1076"/>
          <ac:picMkLst>
            <pc:docMk/>
            <pc:sldMk cId="48750951" sldId="631"/>
            <ac:picMk id="7" creationId="{3D3C1B3C-3EA0-43A2-A402-782A7E4EBCA7}"/>
          </ac:picMkLst>
        </pc:picChg>
      </pc:sldChg>
      <pc:sldChg chg="add del">
        <pc:chgData name="Julia Riseman" userId="177e6995-9131-4ba9-902c-456a8800aed0" providerId="ADAL" clId="{8232085A-55EA-4F54-ADFE-CC8026ED9B31}" dt="2020-06-25T14:35:54.173" v="2281" actId="47"/>
        <pc:sldMkLst>
          <pc:docMk/>
          <pc:sldMk cId="261120725" sldId="632"/>
        </pc:sldMkLst>
      </pc:sldChg>
      <pc:sldChg chg="addSp delSp modSp new del mod">
        <pc:chgData name="Julia Riseman" userId="177e6995-9131-4ba9-902c-456a8800aed0" providerId="ADAL" clId="{8232085A-55EA-4F54-ADFE-CC8026ED9B31}" dt="2020-06-25T21:23:45.043" v="2821" actId="47"/>
        <pc:sldMkLst>
          <pc:docMk/>
          <pc:sldMk cId="1044198072" sldId="633"/>
        </pc:sldMkLst>
        <pc:spChg chg="del">
          <ac:chgData name="Julia Riseman" userId="177e6995-9131-4ba9-902c-456a8800aed0" providerId="ADAL" clId="{8232085A-55EA-4F54-ADFE-CC8026ED9B31}" dt="2020-06-25T14:14:39.598" v="1604" actId="478"/>
          <ac:spMkLst>
            <pc:docMk/>
            <pc:sldMk cId="1044198072" sldId="633"/>
            <ac:spMk id="2" creationId="{C4A523D9-2054-4FF3-975B-19374BD24822}"/>
          </ac:spMkLst>
        </pc:spChg>
        <pc:spChg chg="del">
          <ac:chgData name="Julia Riseman" userId="177e6995-9131-4ba9-902c-456a8800aed0" providerId="ADAL" clId="{8232085A-55EA-4F54-ADFE-CC8026ED9B31}" dt="2020-06-25T14:14:15.494" v="1601"/>
          <ac:spMkLst>
            <pc:docMk/>
            <pc:sldMk cId="1044198072" sldId="633"/>
            <ac:spMk id="3" creationId="{01A5EB41-4ED8-42F3-A441-AD8AC4EE2FBF}"/>
          </ac:spMkLst>
        </pc:spChg>
        <pc:spChg chg="add del mod">
          <ac:chgData name="Julia Riseman" userId="177e6995-9131-4ba9-902c-456a8800aed0" providerId="ADAL" clId="{8232085A-55EA-4F54-ADFE-CC8026ED9B31}" dt="2020-06-25T14:15:01.010" v="1608"/>
          <ac:spMkLst>
            <pc:docMk/>
            <pc:sldMk cId="1044198072" sldId="633"/>
            <ac:spMk id="6" creationId="{D7A25A56-17EA-418F-8C9B-F0FF62CEB2E5}"/>
          </ac:spMkLst>
        </pc:spChg>
        <pc:spChg chg="add mod">
          <ac:chgData name="Julia Riseman" userId="177e6995-9131-4ba9-902c-456a8800aed0" providerId="ADAL" clId="{8232085A-55EA-4F54-ADFE-CC8026ED9B31}" dt="2020-06-25T14:15:55.395" v="1610" actId="478"/>
          <ac:spMkLst>
            <pc:docMk/>
            <pc:sldMk cId="1044198072" sldId="633"/>
            <ac:spMk id="9" creationId="{C2CD2933-D586-48DA-AFCB-9964F99425FA}"/>
          </ac:spMkLst>
        </pc:spChg>
        <pc:spChg chg="add mod ord">
          <ac:chgData name="Julia Riseman" userId="177e6995-9131-4ba9-902c-456a8800aed0" providerId="ADAL" clId="{8232085A-55EA-4F54-ADFE-CC8026ED9B31}" dt="2020-06-25T14:20:18.169" v="1667" actId="207"/>
          <ac:spMkLst>
            <pc:docMk/>
            <pc:sldMk cId="1044198072" sldId="633"/>
            <ac:spMk id="11" creationId="{FC4EB08F-56E7-4D88-A73D-AC8A4D5E21CF}"/>
          </ac:spMkLst>
        </pc:spChg>
        <pc:graphicFrameChg chg="add mod modGraphic">
          <ac:chgData name="Julia Riseman" userId="177e6995-9131-4ba9-902c-456a8800aed0" providerId="ADAL" clId="{8232085A-55EA-4F54-ADFE-CC8026ED9B31}" dt="2020-06-25T14:20:48.698" v="1674" actId="20577"/>
          <ac:graphicFrameMkLst>
            <pc:docMk/>
            <pc:sldMk cId="1044198072" sldId="633"/>
            <ac:graphicFrameMk id="10" creationId="{F63B0D1A-FEDC-424A-ACF1-72766FB5B762}"/>
          </ac:graphicFrameMkLst>
        </pc:graphicFrameChg>
        <pc:picChg chg="add del mod">
          <ac:chgData name="Julia Riseman" userId="177e6995-9131-4ba9-902c-456a8800aed0" providerId="ADAL" clId="{8232085A-55EA-4F54-ADFE-CC8026ED9B31}" dt="2020-06-25T14:14:57.666" v="1607" actId="478"/>
          <ac:picMkLst>
            <pc:docMk/>
            <pc:sldMk cId="1044198072" sldId="633"/>
            <ac:picMk id="4" creationId="{1F3AC300-667D-45D5-9E2B-22BF05F665BD}"/>
          </ac:picMkLst>
        </pc:picChg>
        <pc:picChg chg="add del mod">
          <ac:chgData name="Julia Riseman" userId="177e6995-9131-4ba9-902c-456a8800aed0" providerId="ADAL" clId="{8232085A-55EA-4F54-ADFE-CC8026ED9B31}" dt="2020-06-25T14:15:55.395" v="1610" actId="478"/>
          <ac:picMkLst>
            <pc:docMk/>
            <pc:sldMk cId="1044198072" sldId="633"/>
            <ac:picMk id="7" creationId="{A1295D4A-3F4A-4ABF-8EC7-E3112EB7D115}"/>
          </ac:picMkLst>
        </pc:picChg>
      </pc:sldChg>
      <pc:sldChg chg="delSp add del ord setBg delDesignElem">
        <pc:chgData name="Julia Riseman" userId="177e6995-9131-4ba9-902c-456a8800aed0" providerId="ADAL" clId="{8232085A-55EA-4F54-ADFE-CC8026ED9B31}" dt="2020-06-25T14:48:50.992" v="2351" actId="47"/>
        <pc:sldMkLst>
          <pc:docMk/>
          <pc:sldMk cId="2652112249" sldId="634"/>
        </pc:sldMkLst>
        <pc:spChg chg="del">
          <ac:chgData name="Julia Riseman" userId="177e6995-9131-4ba9-902c-456a8800aed0" providerId="ADAL" clId="{8232085A-55EA-4F54-ADFE-CC8026ED9B31}" dt="2020-06-25T14:21:46.334" v="1677"/>
          <ac:spMkLst>
            <pc:docMk/>
            <pc:sldMk cId="2652112249" sldId="634"/>
            <ac:spMk id="26" creationId="{F3060C83-F051-4F0E-ABAD-AA0DFC48B218}"/>
          </ac:spMkLst>
        </pc:spChg>
        <pc:spChg chg="del">
          <ac:chgData name="Julia Riseman" userId="177e6995-9131-4ba9-902c-456a8800aed0" providerId="ADAL" clId="{8232085A-55EA-4F54-ADFE-CC8026ED9B31}" dt="2020-06-25T14:21:46.334" v="1677"/>
          <ac:spMkLst>
            <pc:docMk/>
            <pc:sldMk cId="2652112249" sldId="634"/>
            <ac:spMk id="28" creationId="{83C98ABE-055B-441F-B07E-44F97F083C39}"/>
          </ac:spMkLst>
        </pc:spChg>
        <pc:spChg chg="del">
          <ac:chgData name="Julia Riseman" userId="177e6995-9131-4ba9-902c-456a8800aed0" providerId="ADAL" clId="{8232085A-55EA-4F54-ADFE-CC8026ED9B31}" dt="2020-06-25T14:21:46.334" v="1677"/>
          <ac:spMkLst>
            <pc:docMk/>
            <pc:sldMk cId="2652112249" sldId="634"/>
            <ac:spMk id="30" creationId="{29FDB030-9B49-4CED-8CCD-4D99382388AC}"/>
          </ac:spMkLst>
        </pc:spChg>
        <pc:spChg chg="del">
          <ac:chgData name="Julia Riseman" userId="177e6995-9131-4ba9-902c-456a8800aed0" providerId="ADAL" clId="{8232085A-55EA-4F54-ADFE-CC8026ED9B31}" dt="2020-06-25T14:21:46.334" v="1677"/>
          <ac:spMkLst>
            <pc:docMk/>
            <pc:sldMk cId="2652112249" sldId="634"/>
            <ac:spMk id="32" creationId="{3783CA14-24A1-485C-8B30-D6A5D87987AD}"/>
          </ac:spMkLst>
        </pc:spChg>
        <pc:spChg chg="del">
          <ac:chgData name="Julia Riseman" userId="177e6995-9131-4ba9-902c-456a8800aed0" providerId="ADAL" clId="{8232085A-55EA-4F54-ADFE-CC8026ED9B31}" dt="2020-06-25T14:21:46.334" v="1677"/>
          <ac:spMkLst>
            <pc:docMk/>
            <pc:sldMk cId="2652112249" sldId="634"/>
            <ac:spMk id="34" creationId="{9A97C86A-04D6-40F7-AE84-31AB43E6A846}"/>
          </ac:spMkLst>
        </pc:spChg>
        <pc:spChg chg="del">
          <ac:chgData name="Julia Riseman" userId="177e6995-9131-4ba9-902c-456a8800aed0" providerId="ADAL" clId="{8232085A-55EA-4F54-ADFE-CC8026ED9B31}" dt="2020-06-25T14:21:46.334" v="1677"/>
          <ac:spMkLst>
            <pc:docMk/>
            <pc:sldMk cId="2652112249" sldId="634"/>
            <ac:spMk id="36" creationId="{FF9F2414-84E8-453E-B1F3-389FDE8192D9}"/>
          </ac:spMkLst>
        </pc:spChg>
        <pc:spChg chg="del">
          <ac:chgData name="Julia Riseman" userId="177e6995-9131-4ba9-902c-456a8800aed0" providerId="ADAL" clId="{8232085A-55EA-4F54-ADFE-CC8026ED9B31}" dt="2020-06-25T14:21:46.334" v="1677"/>
          <ac:spMkLst>
            <pc:docMk/>
            <pc:sldMk cId="2652112249" sldId="634"/>
            <ac:spMk id="38" creationId="{3ECA69A1-7536-43AC-85EF-C7106179F5ED}"/>
          </ac:spMkLst>
        </pc:spChg>
      </pc:sldChg>
      <pc:sldChg chg="addSp delSp modSp add mod">
        <pc:chgData name="Julia Riseman" userId="177e6995-9131-4ba9-902c-456a8800aed0" providerId="ADAL" clId="{8232085A-55EA-4F54-ADFE-CC8026ED9B31}" dt="2020-06-25T21:57:55.669" v="2971" actId="113"/>
        <pc:sldMkLst>
          <pc:docMk/>
          <pc:sldMk cId="3256390604" sldId="635"/>
        </pc:sldMkLst>
        <pc:spChg chg="add mod">
          <ac:chgData name="Julia Riseman" userId="177e6995-9131-4ba9-902c-456a8800aed0" providerId="ADAL" clId="{8232085A-55EA-4F54-ADFE-CC8026ED9B31}" dt="2020-06-25T21:57:55.669" v="2971" actId="113"/>
          <ac:spMkLst>
            <pc:docMk/>
            <pc:sldMk cId="3256390604" sldId="635"/>
            <ac:spMk id="2" creationId="{1328DF02-031B-4D5D-8E46-192590121718}"/>
          </ac:spMkLst>
        </pc:spChg>
        <pc:spChg chg="add del mod">
          <ac:chgData name="Julia Riseman" userId="177e6995-9131-4ba9-902c-456a8800aed0" providerId="ADAL" clId="{8232085A-55EA-4F54-ADFE-CC8026ED9B31}" dt="2020-06-25T14:46:44.439" v="2331" actId="478"/>
          <ac:spMkLst>
            <pc:docMk/>
            <pc:sldMk cId="3256390604" sldId="635"/>
            <ac:spMk id="3" creationId="{A68D9DA4-C155-4A99-B837-AE334540D208}"/>
          </ac:spMkLst>
        </pc:spChg>
        <pc:spChg chg="mod">
          <ac:chgData name="Julia Riseman" userId="177e6995-9131-4ba9-902c-456a8800aed0" providerId="ADAL" clId="{8232085A-55EA-4F54-ADFE-CC8026ED9B31}" dt="2020-06-25T14:23:23.609" v="1679" actId="20577"/>
          <ac:spMkLst>
            <pc:docMk/>
            <pc:sldMk cId="3256390604" sldId="635"/>
            <ac:spMk id="5" creationId="{01E33881-6502-40DE-AB86-48323DF74F0A}"/>
          </ac:spMkLst>
        </pc:spChg>
        <pc:spChg chg="mod">
          <ac:chgData name="Julia Riseman" userId="177e6995-9131-4ba9-902c-456a8800aed0" providerId="ADAL" clId="{8232085A-55EA-4F54-ADFE-CC8026ED9B31}" dt="2020-06-25T21:56:58.872" v="2964" actId="207"/>
          <ac:spMkLst>
            <pc:docMk/>
            <pc:sldMk cId="3256390604" sldId="635"/>
            <ac:spMk id="9" creationId="{9966C794-D0D0-4F84-85F4-9EE8E7C80DF5}"/>
          </ac:spMkLst>
        </pc:spChg>
        <pc:spChg chg="ord">
          <ac:chgData name="Julia Riseman" userId="177e6995-9131-4ba9-902c-456a8800aed0" providerId="ADAL" clId="{8232085A-55EA-4F54-ADFE-CC8026ED9B31}" dt="2020-06-25T21:57:15.749" v="2966" actId="166"/>
          <ac:spMkLst>
            <pc:docMk/>
            <pc:sldMk cId="3256390604" sldId="635"/>
            <ac:spMk id="10" creationId="{8A87C370-D40F-4240-9DD9-D4B866FA7736}"/>
          </ac:spMkLst>
        </pc:spChg>
        <pc:spChg chg="mod">
          <ac:chgData name="Julia Riseman" userId="177e6995-9131-4ba9-902c-456a8800aed0" providerId="ADAL" clId="{8232085A-55EA-4F54-ADFE-CC8026ED9B31}" dt="2020-06-25T21:56:52.974" v="2963" actId="207"/>
          <ac:spMkLst>
            <pc:docMk/>
            <pc:sldMk cId="3256390604" sldId="635"/>
            <ac:spMk id="11" creationId="{6A538DAE-8769-4EAA-9673-01E2B0EBC55C}"/>
          </ac:spMkLst>
        </pc:spChg>
        <pc:spChg chg="mod">
          <ac:chgData name="Julia Riseman" userId="177e6995-9131-4ba9-902c-456a8800aed0" providerId="ADAL" clId="{8232085A-55EA-4F54-ADFE-CC8026ED9B31}" dt="2020-06-25T21:57:37.320" v="2969" actId="207"/>
          <ac:spMkLst>
            <pc:docMk/>
            <pc:sldMk cId="3256390604" sldId="635"/>
            <ac:spMk id="15" creationId="{CFC94A25-E5DF-4A42-81D0-D51230222125}"/>
          </ac:spMkLst>
        </pc:spChg>
        <pc:grpChg chg="mod">
          <ac:chgData name="Julia Riseman" userId="177e6995-9131-4ba9-902c-456a8800aed0" providerId="ADAL" clId="{8232085A-55EA-4F54-ADFE-CC8026ED9B31}" dt="2020-06-25T14:24:11.899" v="1682" actId="207"/>
          <ac:grpSpMkLst>
            <pc:docMk/>
            <pc:sldMk cId="3256390604" sldId="635"/>
            <ac:grpSpMk id="8" creationId="{B61B3D5A-44AB-4877-9593-37A125C3636B}"/>
          </ac:grpSpMkLst>
        </pc:grpChg>
      </pc:sldChg>
      <pc:sldChg chg="modSp add mod">
        <pc:chgData name="Julia Riseman" userId="177e6995-9131-4ba9-902c-456a8800aed0" providerId="ADAL" clId="{8232085A-55EA-4F54-ADFE-CC8026ED9B31}" dt="2020-06-25T21:58:21.132" v="2974" actId="207"/>
        <pc:sldMkLst>
          <pc:docMk/>
          <pc:sldMk cId="1762543843" sldId="636"/>
        </pc:sldMkLst>
        <pc:spChg chg="mod">
          <ac:chgData name="Julia Riseman" userId="177e6995-9131-4ba9-902c-456a8800aed0" providerId="ADAL" clId="{8232085A-55EA-4F54-ADFE-CC8026ED9B31}" dt="2020-06-25T14:29:54.309" v="2015" actId="14100"/>
          <ac:spMkLst>
            <pc:docMk/>
            <pc:sldMk cId="1762543843" sldId="636"/>
            <ac:spMk id="2" creationId="{1328DF02-031B-4D5D-8E46-192590121718}"/>
          </ac:spMkLst>
        </pc:spChg>
        <pc:spChg chg="mod">
          <ac:chgData name="Julia Riseman" userId="177e6995-9131-4ba9-902c-456a8800aed0" providerId="ADAL" clId="{8232085A-55EA-4F54-ADFE-CC8026ED9B31}" dt="2020-06-25T21:58:17.119" v="2973" actId="207"/>
          <ac:spMkLst>
            <pc:docMk/>
            <pc:sldMk cId="1762543843" sldId="636"/>
            <ac:spMk id="9" creationId="{9966C794-D0D0-4F84-85F4-9EE8E7C80DF5}"/>
          </ac:spMkLst>
        </pc:spChg>
        <pc:spChg chg="mod">
          <ac:chgData name="Julia Riseman" userId="177e6995-9131-4ba9-902c-456a8800aed0" providerId="ADAL" clId="{8232085A-55EA-4F54-ADFE-CC8026ED9B31}" dt="2020-06-25T21:58:10.760" v="2972" actId="207"/>
          <ac:spMkLst>
            <pc:docMk/>
            <pc:sldMk cId="1762543843" sldId="636"/>
            <ac:spMk id="10" creationId="{8A87C370-D40F-4240-9DD9-D4B866FA7736}"/>
          </ac:spMkLst>
        </pc:spChg>
        <pc:spChg chg="mod">
          <ac:chgData name="Julia Riseman" userId="177e6995-9131-4ba9-902c-456a8800aed0" providerId="ADAL" clId="{8232085A-55EA-4F54-ADFE-CC8026ED9B31}" dt="2020-06-25T21:58:21.132" v="2974" actId="207"/>
          <ac:spMkLst>
            <pc:docMk/>
            <pc:sldMk cId="1762543843" sldId="636"/>
            <ac:spMk id="15" creationId="{CFC94A25-E5DF-4A42-81D0-D51230222125}"/>
          </ac:spMkLst>
        </pc:spChg>
      </pc:sldChg>
      <pc:sldChg chg="modSp add mod">
        <pc:chgData name="Julia Riseman" userId="177e6995-9131-4ba9-902c-456a8800aed0" providerId="ADAL" clId="{8232085A-55EA-4F54-ADFE-CC8026ED9B31}" dt="2020-06-25T21:58:55.404" v="2977" actId="207"/>
        <pc:sldMkLst>
          <pc:docMk/>
          <pc:sldMk cId="2092188761" sldId="637"/>
        </pc:sldMkLst>
        <pc:spChg chg="mod">
          <ac:chgData name="Julia Riseman" userId="177e6995-9131-4ba9-902c-456a8800aed0" providerId="ADAL" clId="{8232085A-55EA-4F54-ADFE-CC8026ED9B31}" dt="2020-06-25T20:46:33.516" v="2686" actId="20577"/>
          <ac:spMkLst>
            <pc:docMk/>
            <pc:sldMk cId="2092188761" sldId="637"/>
            <ac:spMk id="2" creationId="{1328DF02-031B-4D5D-8E46-192590121718}"/>
          </ac:spMkLst>
        </pc:spChg>
        <pc:spChg chg="mod">
          <ac:chgData name="Julia Riseman" userId="177e6995-9131-4ba9-902c-456a8800aed0" providerId="ADAL" clId="{8232085A-55EA-4F54-ADFE-CC8026ED9B31}" dt="2020-06-25T21:58:46.974" v="2975" actId="207"/>
          <ac:spMkLst>
            <pc:docMk/>
            <pc:sldMk cId="2092188761" sldId="637"/>
            <ac:spMk id="10" creationId="{8A87C370-D40F-4240-9DD9-D4B866FA7736}"/>
          </ac:spMkLst>
        </pc:spChg>
        <pc:spChg chg="mod">
          <ac:chgData name="Julia Riseman" userId="177e6995-9131-4ba9-902c-456a8800aed0" providerId="ADAL" clId="{8232085A-55EA-4F54-ADFE-CC8026ED9B31}" dt="2020-06-25T21:58:52.336" v="2976" actId="207"/>
          <ac:spMkLst>
            <pc:docMk/>
            <pc:sldMk cId="2092188761" sldId="637"/>
            <ac:spMk id="11" creationId="{6A538DAE-8769-4EAA-9673-01E2B0EBC55C}"/>
          </ac:spMkLst>
        </pc:spChg>
        <pc:spChg chg="mod">
          <ac:chgData name="Julia Riseman" userId="177e6995-9131-4ba9-902c-456a8800aed0" providerId="ADAL" clId="{8232085A-55EA-4F54-ADFE-CC8026ED9B31}" dt="2020-06-25T21:58:55.404" v="2977" actId="207"/>
          <ac:spMkLst>
            <pc:docMk/>
            <pc:sldMk cId="2092188761" sldId="637"/>
            <ac:spMk id="15" creationId="{CFC94A25-E5DF-4A42-81D0-D51230222125}"/>
          </ac:spMkLst>
        </pc:spChg>
        <pc:grpChg chg="mod">
          <ac:chgData name="Julia Riseman" userId="177e6995-9131-4ba9-902c-456a8800aed0" providerId="ADAL" clId="{8232085A-55EA-4F54-ADFE-CC8026ED9B31}" dt="2020-06-25T14:31:05.493" v="2021" actId="1076"/>
          <ac:grpSpMkLst>
            <pc:docMk/>
            <pc:sldMk cId="2092188761" sldId="637"/>
            <ac:grpSpMk id="8" creationId="{B61B3D5A-44AB-4877-9593-37A125C3636B}"/>
          </ac:grpSpMkLst>
        </pc:grpChg>
      </pc:sldChg>
      <pc:sldChg chg="modSp add del mod">
        <pc:chgData name="Julia Riseman" userId="177e6995-9131-4ba9-902c-456a8800aed0" providerId="ADAL" clId="{8232085A-55EA-4F54-ADFE-CC8026ED9B31}" dt="2020-06-25T21:30:57.080" v="2904" actId="47"/>
        <pc:sldMkLst>
          <pc:docMk/>
          <pc:sldMk cId="2283280849" sldId="638"/>
        </pc:sldMkLst>
        <pc:spChg chg="mod">
          <ac:chgData name="Julia Riseman" userId="177e6995-9131-4ba9-902c-456a8800aed0" providerId="ADAL" clId="{8232085A-55EA-4F54-ADFE-CC8026ED9B31}" dt="2020-06-25T21:30:39.541" v="2903" actId="20577"/>
          <ac:spMkLst>
            <pc:docMk/>
            <pc:sldMk cId="2283280849" sldId="638"/>
            <ac:spMk id="2" creationId="{1328DF02-031B-4D5D-8E46-192590121718}"/>
          </ac:spMkLst>
        </pc:spChg>
      </pc:sldChg>
      <pc:sldChg chg="modSp add mod modAnim">
        <pc:chgData name="Julia Riseman" userId="177e6995-9131-4ba9-902c-456a8800aed0" providerId="ADAL" clId="{8232085A-55EA-4F54-ADFE-CC8026ED9B31}" dt="2020-06-25T22:00:00.922" v="2981" actId="20577"/>
        <pc:sldMkLst>
          <pc:docMk/>
          <pc:sldMk cId="535091158" sldId="639"/>
        </pc:sldMkLst>
        <pc:spChg chg="mod">
          <ac:chgData name="Julia Riseman" userId="177e6995-9131-4ba9-902c-456a8800aed0" providerId="ADAL" clId="{8232085A-55EA-4F54-ADFE-CC8026ED9B31}" dt="2020-06-25T22:00:00.922" v="2981" actId="20577"/>
          <ac:spMkLst>
            <pc:docMk/>
            <pc:sldMk cId="535091158" sldId="639"/>
            <ac:spMk id="2" creationId="{1328DF02-031B-4D5D-8E46-192590121718}"/>
          </ac:spMkLst>
        </pc:spChg>
        <pc:spChg chg="mod">
          <ac:chgData name="Julia Riseman" userId="177e6995-9131-4ba9-902c-456a8800aed0" providerId="ADAL" clId="{8232085A-55EA-4F54-ADFE-CC8026ED9B31}" dt="2020-06-25T21:59:17.548" v="2978" actId="207"/>
          <ac:spMkLst>
            <pc:docMk/>
            <pc:sldMk cId="535091158" sldId="639"/>
            <ac:spMk id="15" creationId="{CFC94A25-E5DF-4A42-81D0-D51230222125}"/>
          </ac:spMkLst>
        </pc:spChg>
      </pc:sldChg>
      <pc:sldChg chg="add del ord">
        <pc:chgData name="Julia Riseman" userId="177e6995-9131-4ba9-902c-456a8800aed0" providerId="ADAL" clId="{8232085A-55EA-4F54-ADFE-CC8026ED9B31}" dt="2020-06-25T21:23:43.042" v="2820" actId="47"/>
        <pc:sldMkLst>
          <pc:docMk/>
          <pc:sldMk cId="256238985" sldId="640"/>
        </pc:sldMkLst>
      </pc:sldChg>
      <pc:sldChg chg="add del ord">
        <pc:chgData name="Julia Riseman" userId="177e6995-9131-4ba9-902c-456a8800aed0" providerId="ADAL" clId="{8232085A-55EA-4F54-ADFE-CC8026ED9B31}" dt="2020-06-25T21:23:39.789" v="2819" actId="47"/>
        <pc:sldMkLst>
          <pc:docMk/>
          <pc:sldMk cId="1393857761" sldId="641"/>
        </pc:sldMkLst>
      </pc:sldChg>
      <pc:sldChg chg="add del ord modAnim">
        <pc:chgData name="Julia Riseman" userId="177e6995-9131-4ba9-902c-456a8800aed0" providerId="ADAL" clId="{8232085A-55EA-4F54-ADFE-CC8026ED9B31}" dt="2020-06-25T21:55:43.772" v="2962" actId="47"/>
        <pc:sldMkLst>
          <pc:docMk/>
          <pc:sldMk cId="1615102112" sldId="642"/>
        </pc:sldMkLst>
      </pc:sldChg>
      <pc:sldChg chg="add del ord">
        <pc:chgData name="Julia Riseman" userId="177e6995-9131-4ba9-902c-456a8800aed0" providerId="ADAL" clId="{8232085A-55EA-4F54-ADFE-CC8026ED9B31}" dt="2020-06-25T21:27:35.040" v="2891" actId="47"/>
        <pc:sldMkLst>
          <pc:docMk/>
          <pc:sldMk cId="372902742" sldId="643"/>
        </pc:sldMkLst>
      </pc:sldChg>
      <pc:sldChg chg="delSp modSp add mod modAnim">
        <pc:chgData name="Julia Riseman" userId="177e6995-9131-4ba9-902c-456a8800aed0" providerId="ADAL" clId="{8232085A-55EA-4F54-ADFE-CC8026ED9B31}" dt="2020-06-25T21:28:31.846" v="2899"/>
        <pc:sldMkLst>
          <pc:docMk/>
          <pc:sldMk cId="3979722409" sldId="644"/>
        </pc:sldMkLst>
        <pc:spChg chg="mod">
          <ac:chgData name="Julia Riseman" userId="177e6995-9131-4ba9-902c-456a8800aed0" providerId="ADAL" clId="{8232085A-55EA-4F54-ADFE-CC8026ED9B31}" dt="2020-06-25T20:35:05.256" v="2567" actId="20577"/>
          <ac:spMkLst>
            <pc:docMk/>
            <pc:sldMk cId="3979722409" sldId="644"/>
            <ac:spMk id="5" creationId="{01E33881-6502-40DE-AB86-48323DF74F0A}"/>
          </ac:spMkLst>
        </pc:spChg>
        <pc:spChg chg="mod">
          <ac:chgData name="Julia Riseman" userId="177e6995-9131-4ba9-902c-456a8800aed0" providerId="ADAL" clId="{8232085A-55EA-4F54-ADFE-CC8026ED9B31}" dt="2020-06-25T21:19:52.446" v="2802" actId="1076"/>
          <ac:spMkLst>
            <pc:docMk/>
            <pc:sldMk cId="3979722409" sldId="644"/>
            <ac:spMk id="15" creationId="{CFC94A25-E5DF-4A42-81D0-D51230222125}"/>
          </ac:spMkLst>
        </pc:spChg>
        <pc:spChg chg="del">
          <ac:chgData name="Julia Riseman" userId="177e6995-9131-4ba9-902c-456a8800aed0" providerId="ADAL" clId="{8232085A-55EA-4F54-ADFE-CC8026ED9B31}" dt="2020-06-25T21:19:39.948" v="2799" actId="478"/>
          <ac:spMkLst>
            <pc:docMk/>
            <pc:sldMk cId="3979722409" sldId="644"/>
            <ac:spMk id="31" creationId="{00000000-0000-0000-0000-000000000000}"/>
          </ac:spMkLst>
        </pc:spChg>
        <pc:grpChg chg="mod">
          <ac:chgData name="Julia Riseman" userId="177e6995-9131-4ba9-902c-456a8800aed0" providerId="ADAL" clId="{8232085A-55EA-4F54-ADFE-CC8026ED9B31}" dt="2020-06-25T21:19:44.270" v="2800" actId="1076"/>
          <ac:grpSpMkLst>
            <pc:docMk/>
            <pc:sldMk cId="3979722409" sldId="644"/>
            <ac:grpSpMk id="8" creationId="{B61B3D5A-44AB-4877-9593-37A125C3636B}"/>
          </ac:grpSpMkLst>
        </pc:grpChg>
        <pc:picChg chg="del">
          <ac:chgData name="Julia Riseman" userId="177e6995-9131-4ba9-902c-456a8800aed0" providerId="ADAL" clId="{8232085A-55EA-4F54-ADFE-CC8026ED9B31}" dt="2020-06-25T21:27:58.776" v="2893" actId="478"/>
          <ac:picMkLst>
            <pc:docMk/>
            <pc:sldMk cId="3979722409" sldId="644"/>
            <ac:picMk id="4" creationId="{A77B6BBB-B710-4C1D-AB5E-685B38AC9386}"/>
          </ac:picMkLst>
        </pc:picChg>
        <pc:picChg chg="mod">
          <ac:chgData name="Julia Riseman" userId="177e6995-9131-4ba9-902c-456a8800aed0" providerId="ADAL" clId="{8232085A-55EA-4F54-ADFE-CC8026ED9B31}" dt="2020-06-25T21:19:48.870" v="2801" actId="1076"/>
          <ac:picMkLst>
            <pc:docMk/>
            <pc:sldMk cId="3979722409" sldId="644"/>
            <ac:picMk id="7" creationId="{3D3C1B3C-3EA0-43A2-A402-782A7E4EBCA7}"/>
          </ac:picMkLst>
        </pc:picChg>
      </pc:sldChg>
      <pc:sldChg chg="new del">
        <pc:chgData name="Julia Riseman" userId="177e6995-9131-4ba9-902c-456a8800aed0" providerId="ADAL" clId="{8232085A-55EA-4F54-ADFE-CC8026ED9B31}" dt="2020-06-25T14:54:27.561" v="2459" actId="47"/>
        <pc:sldMkLst>
          <pc:docMk/>
          <pc:sldMk cId="2421842237" sldId="645"/>
        </pc:sldMkLst>
      </pc:sldChg>
      <pc:sldChg chg="addSp delSp modSp new mod ord">
        <pc:chgData name="Julia Riseman" userId="177e6995-9131-4ba9-902c-456a8800aed0" providerId="ADAL" clId="{8232085A-55EA-4F54-ADFE-CC8026ED9B31}" dt="2020-06-25T14:57:47.110" v="2499" actId="1076"/>
        <pc:sldMkLst>
          <pc:docMk/>
          <pc:sldMk cId="3608904423" sldId="646"/>
        </pc:sldMkLst>
        <pc:spChg chg="del">
          <ac:chgData name="Julia Riseman" userId="177e6995-9131-4ba9-902c-456a8800aed0" providerId="ADAL" clId="{8232085A-55EA-4F54-ADFE-CC8026ED9B31}" dt="2020-06-25T14:54:42.357" v="2463" actId="478"/>
          <ac:spMkLst>
            <pc:docMk/>
            <pc:sldMk cId="3608904423" sldId="646"/>
            <ac:spMk id="2" creationId="{A70DE2D0-81C5-4B15-B01E-E6A2710700D5}"/>
          </ac:spMkLst>
        </pc:spChg>
        <pc:spChg chg="del">
          <ac:chgData name="Julia Riseman" userId="177e6995-9131-4ba9-902c-456a8800aed0" providerId="ADAL" clId="{8232085A-55EA-4F54-ADFE-CC8026ED9B31}" dt="2020-06-25T14:54:44.197" v="2464" actId="478"/>
          <ac:spMkLst>
            <pc:docMk/>
            <pc:sldMk cId="3608904423" sldId="646"/>
            <ac:spMk id="3" creationId="{63EA9831-CD51-4BFA-9552-7E3B9E1A943E}"/>
          </ac:spMkLst>
        </pc:spChg>
        <pc:spChg chg="mod">
          <ac:chgData name="Julia Riseman" userId="177e6995-9131-4ba9-902c-456a8800aed0" providerId="ADAL" clId="{8232085A-55EA-4F54-ADFE-CC8026ED9B31}" dt="2020-06-25T14:54:38.215" v="2462"/>
          <ac:spMkLst>
            <pc:docMk/>
            <pc:sldMk cId="3608904423" sldId="646"/>
            <ac:spMk id="5" creationId="{F3B9B331-8054-46D3-9A9B-4CA06EDBC887}"/>
          </ac:spMkLst>
        </pc:spChg>
        <pc:spChg chg="mod">
          <ac:chgData name="Julia Riseman" userId="177e6995-9131-4ba9-902c-456a8800aed0" providerId="ADAL" clId="{8232085A-55EA-4F54-ADFE-CC8026ED9B31}" dt="2020-06-25T14:54:38.215" v="2462"/>
          <ac:spMkLst>
            <pc:docMk/>
            <pc:sldMk cId="3608904423" sldId="646"/>
            <ac:spMk id="6" creationId="{EB3F209D-01B1-4B80-92A1-59E1AABDD1DB}"/>
          </ac:spMkLst>
        </pc:spChg>
        <pc:spChg chg="mod">
          <ac:chgData name="Julia Riseman" userId="177e6995-9131-4ba9-902c-456a8800aed0" providerId="ADAL" clId="{8232085A-55EA-4F54-ADFE-CC8026ED9B31}" dt="2020-06-25T14:54:38.215" v="2462"/>
          <ac:spMkLst>
            <pc:docMk/>
            <pc:sldMk cId="3608904423" sldId="646"/>
            <ac:spMk id="7" creationId="{1EE5DC7B-EF61-4F0B-BCE4-2DDCF5AA9707}"/>
          </ac:spMkLst>
        </pc:spChg>
        <pc:spChg chg="mod">
          <ac:chgData name="Julia Riseman" userId="177e6995-9131-4ba9-902c-456a8800aed0" providerId="ADAL" clId="{8232085A-55EA-4F54-ADFE-CC8026ED9B31}" dt="2020-06-25T14:54:38.215" v="2462"/>
          <ac:spMkLst>
            <pc:docMk/>
            <pc:sldMk cId="3608904423" sldId="646"/>
            <ac:spMk id="8" creationId="{18BBD963-876C-42A1-804C-84365969D332}"/>
          </ac:spMkLst>
        </pc:spChg>
        <pc:spChg chg="mod">
          <ac:chgData name="Julia Riseman" userId="177e6995-9131-4ba9-902c-456a8800aed0" providerId="ADAL" clId="{8232085A-55EA-4F54-ADFE-CC8026ED9B31}" dt="2020-06-25T14:54:38.215" v="2462"/>
          <ac:spMkLst>
            <pc:docMk/>
            <pc:sldMk cId="3608904423" sldId="646"/>
            <ac:spMk id="9" creationId="{9E4C2C6A-913E-4CCD-83C3-2CE9DEFE9CC1}"/>
          </ac:spMkLst>
        </pc:spChg>
        <pc:spChg chg="mod">
          <ac:chgData name="Julia Riseman" userId="177e6995-9131-4ba9-902c-456a8800aed0" providerId="ADAL" clId="{8232085A-55EA-4F54-ADFE-CC8026ED9B31}" dt="2020-06-25T14:54:38.215" v="2462"/>
          <ac:spMkLst>
            <pc:docMk/>
            <pc:sldMk cId="3608904423" sldId="646"/>
            <ac:spMk id="10" creationId="{F7C5ACFE-517E-4AEF-8EFE-416CCF2F0B61}"/>
          </ac:spMkLst>
        </pc:spChg>
        <pc:spChg chg="add mod">
          <ac:chgData name="Julia Riseman" userId="177e6995-9131-4ba9-902c-456a8800aed0" providerId="ADAL" clId="{8232085A-55EA-4F54-ADFE-CC8026ED9B31}" dt="2020-06-25T14:57:35.279" v="2496" actId="1076"/>
          <ac:spMkLst>
            <pc:docMk/>
            <pc:sldMk cId="3608904423" sldId="646"/>
            <ac:spMk id="11" creationId="{C005F38B-1358-4A73-AC1F-47449744F11D}"/>
          </ac:spMkLst>
        </pc:spChg>
        <pc:spChg chg="add mod">
          <ac:chgData name="Julia Riseman" userId="177e6995-9131-4ba9-902c-456a8800aed0" providerId="ADAL" clId="{8232085A-55EA-4F54-ADFE-CC8026ED9B31}" dt="2020-06-25T14:57:47.110" v="2499" actId="1076"/>
          <ac:spMkLst>
            <pc:docMk/>
            <pc:sldMk cId="3608904423" sldId="646"/>
            <ac:spMk id="12" creationId="{ADFD5880-D9D1-4760-9393-184C234308AD}"/>
          </ac:spMkLst>
        </pc:spChg>
        <pc:spChg chg="add mod">
          <ac:chgData name="Julia Riseman" userId="177e6995-9131-4ba9-902c-456a8800aed0" providerId="ADAL" clId="{8232085A-55EA-4F54-ADFE-CC8026ED9B31}" dt="2020-06-25T14:57:38.605" v="2497" actId="1076"/>
          <ac:spMkLst>
            <pc:docMk/>
            <pc:sldMk cId="3608904423" sldId="646"/>
            <ac:spMk id="13" creationId="{40AD1FA5-94CF-428C-87C6-F474D91BD85A}"/>
          </ac:spMkLst>
        </pc:spChg>
        <pc:spChg chg="add mod">
          <ac:chgData name="Julia Riseman" userId="177e6995-9131-4ba9-902c-456a8800aed0" providerId="ADAL" clId="{8232085A-55EA-4F54-ADFE-CC8026ED9B31}" dt="2020-06-25T14:57:42.822" v="2498" actId="1076"/>
          <ac:spMkLst>
            <pc:docMk/>
            <pc:sldMk cId="3608904423" sldId="646"/>
            <ac:spMk id="14" creationId="{2C266538-F2F8-40F0-9E88-51B9B45028B4}"/>
          </ac:spMkLst>
        </pc:spChg>
        <pc:spChg chg="add mod">
          <ac:chgData name="Julia Riseman" userId="177e6995-9131-4ba9-902c-456a8800aed0" providerId="ADAL" clId="{8232085A-55EA-4F54-ADFE-CC8026ED9B31}" dt="2020-06-25T14:56:47.750" v="2491" actId="1076"/>
          <ac:spMkLst>
            <pc:docMk/>
            <pc:sldMk cId="3608904423" sldId="646"/>
            <ac:spMk id="15" creationId="{BE8AF811-D5A7-4A56-9F94-B0860FA3D4E7}"/>
          </ac:spMkLst>
        </pc:spChg>
        <pc:grpChg chg="add mod">
          <ac:chgData name="Julia Riseman" userId="177e6995-9131-4ba9-902c-456a8800aed0" providerId="ADAL" clId="{8232085A-55EA-4F54-ADFE-CC8026ED9B31}" dt="2020-06-25T14:57:32.726" v="2495" actId="1076"/>
          <ac:grpSpMkLst>
            <pc:docMk/>
            <pc:sldMk cId="3608904423" sldId="646"/>
            <ac:grpSpMk id="4" creationId="{56DD506D-94E7-4C3E-B942-E7054E530368}"/>
          </ac:grpSpMkLst>
        </pc:grpChg>
        <pc:picChg chg="add mod">
          <ac:chgData name="Julia Riseman" userId="177e6995-9131-4ba9-902c-456a8800aed0" providerId="ADAL" clId="{8232085A-55EA-4F54-ADFE-CC8026ED9B31}" dt="2020-06-25T14:57:20.157" v="2494"/>
          <ac:picMkLst>
            <pc:docMk/>
            <pc:sldMk cId="3608904423" sldId="646"/>
            <ac:picMk id="16" creationId="{FBF94C97-227E-4512-9DCF-A2605F441D13}"/>
          </ac:picMkLst>
        </pc:picChg>
      </pc:sldChg>
      <pc:sldChg chg="add ord">
        <pc:chgData name="Julia Riseman" userId="177e6995-9131-4ba9-902c-456a8800aed0" providerId="ADAL" clId="{8232085A-55EA-4F54-ADFE-CC8026ED9B31}" dt="2020-06-25T20:15:28.991" v="2503"/>
        <pc:sldMkLst>
          <pc:docMk/>
          <pc:sldMk cId="11225377" sldId="647"/>
        </pc:sldMkLst>
      </pc:sldChg>
      <pc:sldChg chg="add ord">
        <pc:chgData name="Julia Riseman" userId="177e6995-9131-4ba9-902c-456a8800aed0" providerId="ADAL" clId="{8232085A-55EA-4F54-ADFE-CC8026ED9B31}" dt="2020-06-25T20:18:32.872" v="2508"/>
        <pc:sldMkLst>
          <pc:docMk/>
          <pc:sldMk cId="3572952902" sldId="648"/>
        </pc:sldMkLst>
      </pc:sldChg>
      <pc:sldChg chg="add del ord">
        <pc:chgData name="Julia Riseman" userId="177e6995-9131-4ba9-902c-456a8800aed0" providerId="ADAL" clId="{8232085A-55EA-4F54-ADFE-CC8026ED9B31}" dt="2020-06-25T21:34:19.779" v="2914" actId="47"/>
        <pc:sldMkLst>
          <pc:docMk/>
          <pc:sldMk cId="1579604334" sldId="649"/>
        </pc:sldMkLst>
      </pc:sldChg>
      <pc:sldChg chg="addSp delSp modSp new mod ord setBg setClrOvrMap">
        <pc:chgData name="Julia Riseman" userId="177e6995-9131-4ba9-902c-456a8800aed0" providerId="ADAL" clId="{8232085A-55EA-4F54-ADFE-CC8026ED9B31}" dt="2020-06-25T21:53:46.133" v="2943" actId="26606"/>
        <pc:sldMkLst>
          <pc:docMk/>
          <pc:sldMk cId="3674476361" sldId="650"/>
        </pc:sldMkLst>
        <pc:spChg chg="del">
          <ac:chgData name="Julia Riseman" userId="177e6995-9131-4ba9-902c-456a8800aed0" providerId="ADAL" clId="{8232085A-55EA-4F54-ADFE-CC8026ED9B31}" dt="2020-06-25T21:01:07.784" v="2697" actId="26606"/>
          <ac:spMkLst>
            <pc:docMk/>
            <pc:sldMk cId="3674476361" sldId="650"/>
            <ac:spMk id="2" creationId="{E87769AB-CFA2-4242-8F66-C55FE79878D1}"/>
          </ac:spMkLst>
        </pc:spChg>
        <pc:spChg chg="del">
          <ac:chgData name="Julia Riseman" userId="177e6995-9131-4ba9-902c-456a8800aed0" providerId="ADAL" clId="{8232085A-55EA-4F54-ADFE-CC8026ED9B31}" dt="2020-06-25T21:01:01.754" v="2694" actId="931"/>
          <ac:spMkLst>
            <pc:docMk/>
            <pc:sldMk cId="3674476361" sldId="650"/>
            <ac:spMk id="3" creationId="{CC95F8CD-F2C5-4C1C-9AF1-B269712FCBDA}"/>
          </ac:spMkLst>
        </pc:spChg>
        <pc:spChg chg="add del mod">
          <ac:chgData name="Julia Riseman" userId="177e6995-9131-4ba9-902c-456a8800aed0" providerId="ADAL" clId="{8232085A-55EA-4F54-ADFE-CC8026ED9B31}" dt="2020-06-25T21:08:36.907" v="2756"/>
          <ac:spMkLst>
            <pc:docMk/>
            <pc:sldMk cId="3674476361" sldId="650"/>
            <ac:spMk id="7" creationId="{B7A8BC23-D70B-4FA3-B517-2CDAF9A577B2}"/>
          </ac:spMkLst>
        </pc:spChg>
        <pc:spChg chg="add del mod">
          <ac:chgData name="Julia Riseman" userId="177e6995-9131-4ba9-902c-456a8800aed0" providerId="ADAL" clId="{8232085A-55EA-4F54-ADFE-CC8026ED9B31}" dt="2020-06-25T21:22:39.218" v="2815" actId="478"/>
          <ac:spMkLst>
            <pc:docMk/>
            <pc:sldMk cId="3674476361" sldId="650"/>
            <ac:spMk id="9" creationId="{E4A2DBBC-E600-4A7B-91F3-37472786144C}"/>
          </ac:spMkLst>
        </pc:spChg>
        <pc:spChg chg="add del">
          <ac:chgData name="Julia Riseman" userId="177e6995-9131-4ba9-902c-456a8800aed0" providerId="ADAL" clId="{8232085A-55EA-4F54-ADFE-CC8026ED9B31}" dt="2020-06-25T21:53:46.133" v="2943" actId="26606"/>
          <ac:spMkLst>
            <pc:docMk/>
            <pc:sldMk cId="3674476361" sldId="650"/>
            <ac:spMk id="13" creationId="{A2509F26-B5DC-4BA7-B476-4CB044237A2E}"/>
          </ac:spMkLst>
        </pc:spChg>
        <pc:spChg chg="add del">
          <ac:chgData name="Julia Riseman" userId="177e6995-9131-4ba9-902c-456a8800aed0" providerId="ADAL" clId="{8232085A-55EA-4F54-ADFE-CC8026ED9B31}" dt="2020-06-25T21:53:46.133" v="2943" actId="26606"/>
          <ac:spMkLst>
            <pc:docMk/>
            <pc:sldMk cId="3674476361" sldId="650"/>
            <ac:spMk id="15" creationId="{DB103EB1-B135-4526-B883-33228FC27FF1}"/>
          </ac:spMkLst>
        </pc:spChg>
        <pc:picChg chg="add del mod">
          <ac:chgData name="Julia Riseman" userId="177e6995-9131-4ba9-902c-456a8800aed0" providerId="ADAL" clId="{8232085A-55EA-4F54-ADFE-CC8026ED9B31}" dt="2020-06-25T21:08:33.426" v="2755" actId="478"/>
          <ac:picMkLst>
            <pc:docMk/>
            <pc:sldMk cId="3674476361" sldId="650"/>
            <ac:picMk id="5" creationId="{93788930-F068-4CAA-8C44-A249A4F975CA}"/>
          </ac:picMkLst>
        </pc:picChg>
        <pc:picChg chg="add mod">
          <ac:chgData name="Julia Riseman" userId="177e6995-9131-4ba9-902c-456a8800aed0" providerId="ADAL" clId="{8232085A-55EA-4F54-ADFE-CC8026ED9B31}" dt="2020-06-25T21:53:46.133" v="2943" actId="26606"/>
          <ac:picMkLst>
            <pc:docMk/>
            <pc:sldMk cId="3674476361" sldId="650"/>
            <ac:picMk id="8" creationId="{DAE47721-E64D-401F-85E7-F021CE23B5FE}"/>
          </ac:picMkLst>
        </pc:picChg>
      </pc:sldChg>
      <pc:sldChg chg="addSp delSp modSp new mod ord setBg setClrOvrMap">
        <pc:chgData name="Julia Riseman" userId="177e6995-9131-4ba9-902c-456a8800aed0" providerId="ADAL" clId="{8232085A-55EA-4F54-ADFE-CC8026ED9B31}" dt="2020-06-25T21:54:17.275" v="2948" actId="26606"/>
        <pc:sldMkLst>
          <pc:docMk/>
          <pc:sldMk cId="3364206352" sldId="651"/>
        </pc:sldMkLst>
        <pc:spChg chg="add del mod">
          <ac:chgData name="Julia Riseman" userId="177e6995-9131-4ba9-902c-456a8800aed0" providerId="ADAL" clId="{8232085A-55EA-4F54-ADFE-CC8026ED9B31}" dt="2020-06-25T21:16:12.335" v="2767" actId="26606"/>
          <ac:spMkLst>
            <pc:docMk/>
            <pc:sldMk cId="3364206352" sldId="651"/>
            <ac:spMk id="2" creationId="{23F45C00-8C08-4D18-99E7-42A1DC2C8C1D}"/>
          </ac:spMkLst>
        </pc:spChg>
        <pc:spChg chg="del">
          <ac:chgData name="Julia Riseman" userId="177e6995-9131-4ba9-902c-456a8800aed0" providerId="ADAL" clId="{8232085A-55EA-4F54-ADFE-CC8026ED9B31}" dt="2020-06-25T21:11:17.305" v="2759"/>
          <ac:spMkLst>
            <pc:docMk/>
            <pc:sldMk cId="3364206352" sldId="651"/>
            <ac:spMk id="3" creationId="{ACE01D4D-AFEE-43F7-B84F-6B34A0E2294C}"/>
          </ac:spMkLst>
        </pc:spChg>
        <pc:spChg chg="add del mod">
          <ac:chgData name="Julia Riseman" userId="177e6995-9131-4ba9-902c-456a8800aed0" providerId="ADAL" clId="{8232085A-55EA-4F54-ADFE-CC8026ED9B31}" dt="2020-06-25T21:16:02.119" v="2762"/>
          <ac:spMkLst>
            <pc:docMk/>
            <pc:sldMk cId="3364206352" sldId="651"/>
            <ac:spMk id="6" creationId="{6AE9B0AE-F05E-4696-8138-45AC44D47312}"/>
          </ac:spMkLst>
        </pc:spChg>
        <pc:spChg chg="add del">
          <ac:chgData name="Julia Riseman" userId="177e6995-9131-4ba9-902c-456a8800aed0" providerId="ADAL" clId="{8232085A-55EA-4F54-ADFE-CC8026ED9B31}" dt="2020-06-25T21:16:12.335" v="2767" actId="26606"/>
          <ac:spMkLst>
            <pc:docMk/>
            <pc:sldMk cId="3364206352" sldId="651"/>
            <ac:spMk id="9" creationId="{3A826B85-D58A-48FB-ABB8-881A5F8CC27B}"/>
          </ac:spMkLst>
        </pc:spChg>
        <pc:spChg chg="add del">
          <ac:chgData name="Julia Riseman" userId="177e6995-9131-4ba9-902c-456a8800aed0" providerId="ADAL" clId="{8232085A-55EA-4F54-ADFE-CC8026ED9B31}" dt="2020-06-25T21:16:12.335" v="2767" actId="26606"/>
          <ac:spMkLst>
            <pc:docMk/>
            <pc:sldMk cId="3364206352" sldId="651"/>
            <ac:spMk id="11" creationId="{20B579A7-44A3-4863-B4F6-E1E3D667A58D}"/>
          </ac:spMkLst>
        </pc:spChg>
        <pc:spChg chg="add del">
          <ac:chgData name="Julia Riseman" userId="177e6995-9131-4ba9-902c-456a8800aed0" providerId="ADAL" clId="{8232085A-55EA-4F54-ADFE-CC8026ED9B31}" dt="2020-06-25T21:16:10.203" v="2764" actId="26606"/>
          <ac:spMkLst>
            <pc:docMk/>
            <pc:sldMk cId="3364206352" sldId="651"/>
            <ac:spMk id="16" creationId="{C7D023E4-8DE1-436E-9847-ED6A4B4B04FD}"/>
          </ac:spMkLst>
        </pc:spChg>
        <pc:spChg chg="add del">
          <ac:chgData name="Julia Riseman" userId="177e6995-9131-4ba9-902c-456a8800aed0" providerId="ADAL" clId="{8232085A-55EA-4F54-ADFE-CC8026ED9B31}" dt="2020-06-25T21:16:10.203" v="2764" actId="26606"/>
          <ac:spMkLst>
            <pc:docMk/>
            <pc:sldMk cId="3364206352" sldId="651"/>
            <ac:spMk id="18" creationId="{8B2B1708-8CE4-4A20-94F5-55118AE2CBD7}"/>
          </ac:spMkLst>
        </pc:spChg>
        <pc:spChg chg="add del">
          <ac:chgData name="Julia Riseman" userId="177e6995-9131-4ba9-902c-456a8800aed0" providerId="ADAL" clId="{8232085A-55EA-4F54-ADFE-CC8026ED9B31}" dt="2020-06-25T21:16:10.203" v="2764" actId="26606"/>
          <ac:spMkLst>
            <pc:docMk/>
            <pc:sldMk cId="3364206352" sldId="651"/>
            <ac:spMk id="20" creationId="{8B4AF456-0671-432E-AD5B-FFAF8D6461E7}"/>
          </ac:spMkLst>
        </pc:spChg>
        <pc:grpChg chg="add del">
          <ac:chgData name="Julia Riseman" userId="177e6995-9131-4ba9-902c-456a8800aed0" providerId="ADAL" clId="{8232085A-55EA-4F54-ADFE-CC8026ED9B31}" dt="2020-06-25T21:16:10.203" v="2764" actId="26606"/>
          <ac:grpSpMkLst>
            <pc:docMk/>
            <pc:sldMk cId="3364206352" sldId="651"/>
            <ac:grpSpMk id="22" creationId="{43F5E015-E085-4624-B431-B42414448684}"/>
          </ac:grpSpMkLst>
        </pc:grpChg>
        <pc:picChg chg="add del mod">
          <ac:chgData name="Julia Riseman" userId="177e6995-9131-4ba9-902c-456a8800aed0" providerId="ADAL" clId="{8232085A-55EA-4F54-ADFE-CC8026ED9B31}" dt="2020-06-25T21:12:07.108" v="2761" actId="478"/>
          <ac:picMkLst>
            <pc:docMk/>
            <pc:sldMk cId="3364206352" sldId="651"/>
            <ac:picMk id="4" creationId="{501BA41D-682D-4C46-BEB5-970022F16A39}"/>
          </ac:picMkLst>
        </pc:picChg>
        <pc:picChg chg="add mod">
          <ac:chgData name="Julia Riseman" userId="177e6995-9131-4ba9-902c-456a8800aed0" providerId="ADAL" clId="{8232085A-55EA-4F54-ADFE-CC8026ED9B31}" dt="2020-06-25T21:16:12.335" v="2767" actId="26606"/>
          <ac:picMkLst>
            <pc:docMk/>
            <pc:sldMk cId="3364206352" sldId="651"/>
            <ac:picMk id="7" creationId="{08AFBBE2-52A0-4898-AC6F-FAF41C54B368}"/>
          </ac:picMkLst>
        </pc:picChg>
      </pc:sldChg>
      <pc:sldChg chg="addSp delSp modSp new mod ord setBg">
        <pc:chgData name="Julia Riseman" userId="177e6995-9131-4ba9-902c-456a8800aed0" providerId="ADAL" clId="{8232085A-55EA-4F54-ADFE-CC8026ED9B31}" dt="2020-06-25T21:49:55.695" v="2924" actId="26606"/>
        <pc:sldMkLst>
          <pc:docMk/>
          <pc:sldMk cId="425513476" sldId="652"/>
        </pc:sldMkLst>
        <pc:spChg chg="del mod">
          <ac:chgData name="Julia Riseman" userId="177e6995-9131-4ba9-902c-456a8800aed0" providerId="ADAL" clId="{8232085A-55EA-4F54-ADFE-CC8026ED9B31}" dt="2020-06-25T21:18:00.100" v="2772" actId="478"/>
          <ac:spMkLst>
            <pc:docMk/>
            <pc:sldMk cId="425513476" sldId="652"/>
            <ac:spMk id="2" creationId="{A9BA2096-E0DD-4A0E-B717-CA4FAAC96CC6}"/>
          </ac:spMkLst>
        </pc:spChg>
        <pc:spChg chg="del">
          <ac:chgData name="Julia Riseman" userId="177e6995-9131-4ba9-902c-456a8800aed0" providerId="ADAL" clId="{8232085A-55EA-4F54-ADFE-CC8026ED9B31}" dt="2020-06-25T21:17:32.870" v="2769"/>
          <ac:spMkLst>
            <pc:docMk/>
            <pc:sldMk cId="425513476" sldId="652"/>
            <ac:spMk id="3" creationId="{467FCD96-7701-43E8-93BA-0F42FDB935D0}"/>
          </ac:spMkLst>
        </pc:spChg>
        <pc:spChg chg="add del mod">
          <ac:chgData name="Julia Riseman" userId="177e6995-9131-4ba9-902c-456a8800aed0" providerId="ADAL" clId="{8232085A-55EA-4F54-ADFE-CC8026ED9B31}" dt="2020-06-25T21:49:49.564" v="2921" actId="478"/>
          <ac:spMkLst>
            <pc:docMk/>
            <pc:sldMk cId="425513476" sldId="652"/>
            <ac:spMk id="5" creationId="{178DD9BD-D0C6-4186-9FB4-AE7F39CFCD50}"/>
          </ac:spMkLst>
        </pc:spChg>
        <pc:spChg chg="add del">
          <ac:chgData name="Julia Riseman" userId="177e6995-9131-4ba9-902c-456a8800aed0" providerId="ADAL" clId="{8232085A-55EA-4F54-ADFE-CC8026ED9B31}" dt="2020-06-25T21:18:23.113" v="2777" actId="26606"/>
          <ac:spMkLst>
            <pc:docMk/>
            <pc:sldMk cId="425513476" sldId="652"/>
            <ac:spMk id="6" creationId="{7CA0DAA6-33B8-4A25-810D-2F4D816FB40E}"/>
          </ac:spMkLst>
        </pc:spChg>
        <pc:spChg chg="add del">
          <ac:chgData name="Julia Riseman" userId="177e6995-9131-4ba9-902c-456a8800aed0" providerId="ADAL" clId="{8232085A-55EA-4F54-ADFE-CC8026ED9B31}" dt="2020-06-25T21:49:55.695" v="2924" actId="26606"/>
          <ac:spMkLst>
            <pc:docMk/>
            <pc:sldMk cId="425513476" sldId="652"/>
            <ac:spMk id="8" creationId="{2E614F1C-2D93-42D0-B229-768199449923}"/>
          </ac:spMkLst>
        </pc:spChg>
        <pc:spChg chg="add del">
          <ac:chgData name="Julia Riseman" userId="177e6995-9131-4ba9-902c-456a8800aed0" providerId="ADAL" clId="{8232085A-55EA-4F54-ADFE-CC8026ED9B31}" dt="2020-06-25T21:17:57.027" v="2771" actId="26606"/>
          <ac:spMkLst>
            <pc:docMk/>
            <pc:sldMk cId="425513476" sldId="652"/>
            <ac:spMk id="9" creationId="{E45B1D5C-0827-4AF0-8186-11FC5A8B8B92}"/>
          </ac:spMkLst>
        </pc:spChg>
        <pc:spChg chg="add del">
          <ac:chgData name="Julia Riseman" userId="177e6995-9131-4ba9-902c-456a8800aed0" providerId="ADAL" clId="{8232085A-55EA-4F54-ADFE-CC8026ED9B31}" dt="2020-06-25T21:49:42.451" v="2919" actId="26606"/>
          <ac:spMkLst>
            <pc:docMk/>
            <pc:sldMk cId="425513476" sldId="652"/>
            <ac:spMk id="10" creationId="{4CBC69AF-AE9D-43C7-A183-244646418BB4}"/>
          </ac:spMkLst>
        </pc:spChg>
        <pc:spChg chg="add del">
          <ac:chgData name="Julia Riseman" userId="177e6995-9131-4ba9-902c-456a8800aed0" providerId="ADAL" clId="{8232085A-55EA-4F54-ADFE-CC8026ED9B31}" dt="2020-06-25T21:17:57.027" v="2771" actId="26606"/>
          <ac:spMkLst>
            <pc:docMk/>
            <pc:sldMk cId="425513476" sldId="652"/>
            <ac:spMk id="11" creationId="{99413ED5-9ED4-4772-BCE4-2BCAE6B12E35}"/>
          </ac:spMkLst>
        </pc:spChg>
        <pc:spChg chg="add del mod">
          <ac:chgData name="Julia Riseman" userId="177e6995-9131-4ba9-902c-456a8800aed0" providerId="ADAL" clId="{8232085A-55EA-4F54-ADFE-CC8026ED9B31}" dt="2020-06-25T21:49:42.451" v="2919" actId="26606"/>
          <ac:spMkLst>
            <pc:docMk/>
            <pc:sldMk cId="425513476" sldId="652"/>
            <ac:spMk id="12" creationId="{089E5DF0-04A5-4766-AB2F-238A3472B616}"/>
          </ac:spMkLst>
        </pc:spChg>
        <pc:spChg chg="add del">
          <ac:chgData name="Julia Riseman" userId="177e6995-9131-4ba9-902c-456a8800aed0" providerId="ADAL" clId="{8232085A-55EA-4F54-ADFE-CC8026ED9B31}" dt="2020-06-25T21:17:57.027" v="2771" actId="26606"/>
          <ac:spMkLst>
            <pc:docMk/>
            <pc:sldMk cId="425513476" sldId="652"/>
            <ac:spMk id="13" creationId="{04357C93-F0CB-4A1C-8F77-4E9063789819}"/>
          </ac:spMkLst>
        </pc:spChg>
        <pc:spChg chg="add del">
          <ac:chgData name="Julia Riseman" userId="177e6995-9131-4ba9-902c-456a8800aed0" providerId="ADAL" clId="{8232085A-55EA-4F54-ADFE-CC8026ED9B31}" dt="2020-06-25T21:17:57.027" v="2771" actId="26606"/>
          <ac:spMkLst>
            <pc:docMk/>
            <pc:sldMk cId="425513476" sldId="652"/>
            <ac:spMk id="15" creationId="{90F533E9-6690-41A8-A372-4C6C622D028D}"/>
          </ac:spMkLst>
        </pc:spChg>
        <pc:spChg chg="add del">
          <ac:chgData name="Julia Riseman" userId="177e6995-9131-4ba9-902c-456a8800aed0" providerId="ADAL" clId="{8232085A-55EA-4F54-ADFE-CC8026ED9B31}" dt="2020-06-25T21:49:42.451" v="2919" actId="26606"/>
          <ac:spMkLst>
            <pc:docMk/>
            <pc:sldMk cId="425513476" sldId="652"/>
            <ac:spMk id="17" creationId="{BE64232A-D912-4882-BF58-104918115741}"/>
          </ac:spMkLst>
        </pc:spChg>
        <pc:spChg chg="add del">
          <ac:chgData name="Julia Riseman" userId="177e6995-9131-4ba9-902c-456a8800aed0" providerId="ADAL" clId="{8232085A-55EA-4F54-ADFE-CC8026ED9B31}" dt="2020-06-25T21:49:42.451" v="2919" actId="26606"/>
          <ac:spMkLst>
            <pc:docMk/>
            <pc:sldMk cId="425513476" sldId="652"/>
            <ac:spMk id="19" creationId="{E8E4E9D8-6D9C-4646-83A2-11844D84EAE4}"/>
          </ac:spMkLst>
        </pc:spChg>
        <pc:picChg chg="add mod ord">
          <ac:chgData name="Julia Riseman" userId="177e6995-9131-4ba9-902c-456a8800aed0" providerId="ADAL" clId="{8232085A-55EA-4F54-ADFE-CC8026ED9B31}" dt="2020-06-25T21:49:55.695" v="2924" actId="26606"/>
          <ac:picMkLst>
            <pc:docMk/>
            <pc:sldMk cId="425513476" sldId="652"/>
            <ac:picMk id="4" creationId="{14E6014B-45A2-4A1B-96E0-C802281106C1}"/>
          </ac:picMkLst>
        </pc:picChg>
        <pc:picChg chg="add mod ord">
          <ac:chgData name="Julia Riseman" userId="177e6995-9131-4ba9-902c-456a8800aed0" providerId="ADAL" clId="{8232085A-55EA-4F54-ADFE-CC8026ED9B31}" dt="2020-06-25T21:49:55.695" v="2924" actId="26606"/>
          <ac:picMkLst>
            <pc:docMk/>
            <pc:sldMk cId="425513476" sldId="652"/>
            <ac:picMk id="7" creationId="{165449B9-7C7E-4F65-89A9-E48BB6A55755}"/>
          </ac:picMkLst>
        </pc:picChg>
      </pc:sldChg>
      <pc:sldChg chg="add ord">
        <pc:chgData name="Julia Riseman" userId="177e6995-9131-4ba9-902c-456a8800aed0" providerId="ADAL" clId="{8232085A-55EA-4F54-ADFE-CC8026ED9B31}" dt="2020-06-25T21:24:03.711" v="2824"/>
        <pc:sldMkLst>
          <pc:docMk/>
          <pc:sldMk cId="279085456" sldId="653"/>
        </pc:sldMkLst>
      </pc:sldChg>
      <pc:sldChg chg="addSp delSp modSp add mod ord">
        <pc:chgData name="Julia Riseman" userId="177e6995-9131-4ba9-902c-456a8800aed0" providerId="ADAL" clId="{8232085A-55EA-4F54-ADFE-CC8026ED9B31}" dt="2020-06-25T21:51:49.858" v="2931" actId="26606"/>
        <pc:sldMkLst>
          <pc:docMk/>
          <pc:sldMk cId="647258500" sldId="654"/>
        </pc:sldMkLst>
        <pc:spChg chg="add del mod">
          <ac:chgData name="Julia Riseman" userId="177e6995-9131-4ba9-902c-456a8800aed0" providerId="ADAL" clId="{8232085A-55EA-4F54-ADFE-CC8026ED9B31}" dt="2020-06-25T21:51:49.858" v="2931" actId="26606"/>
          <ac:spMkLst>
            <pc:docMk/>
            <pc:sldMk cId="647258500" sldId="654"/>
            <ac:spMk id="5" creationId="{03766F68-CD94-453F-878D-F4E1FC4EA5A0}"/>
          </ac:spMkLst>
        </pc:spChg>
        <pc:picChg chg="add mod">
          <ac:chgData name="Julia Riseman" userId="177e6995-9131-4ba9-902c-456a8800aed0" providerId="ADAL" clId="{8232085A-55EA-4F54-ADFE-CC8026ED9B31}" dt="2020-06-25T21:51:49.858" v="2931" actId="26606"/>
          <ac:picMkLst>
            <pc:docMk/>
            <pc:sldMk cId="647258500" sldId="654"/>
            <ac:picMk id="2" creationId="{EFD786EF-7776-4131-B638-55FDC8ABCFD1}"/>
          </ac:picMkLst>
        </pc:picChg>
        <pc:picChg chg="del">
          <ac:chgData name="Julia Riseman" userId="177e6995-9131-4ba9-902c-456a8800aed0" providerId="ADAL" clId="{8232085A-55EA-4F54-ADFE-CC8026ED9B31}" dt="2020-06-25T21:51:37.486" v="2929" actId="478"/>
          <ac:picMkLst>
            <pc:docMk/>
            <pc:sldMk cId="647258500" sldId="654"/>
            <ac:picMk id="4" creationId="{14E6014B-45A2-4A1B-96E0-C802281106C1}"/>
          </ac:picMkLst>
        </pc:picChg>
        <pc:picChg chg="del">
          <ac:chgData name="Julia Riseman" userId="177e6995-9131-4ba9-902c-456a8800aed0" providerId="ADAL" clId="{8232085A-55EA-4F54-ADFE-CC8026ED9B31}" dt="2020-06-25T21:51:47.106" v="2930" actId="478"/>
          <ac:picMkLst>
            <pc:docMk/>
            <pc:sldMk cId="647258500" sldId="654"/>
            <ac:picMk id="7" creationId="{165449B9-7C7E-4F65-89A9-E48BB6A55755}"/>
          </ac:picMkLst>
        </pc:picChg>
      </pc:sldChg>
      <pc:sldChg chg="new del">
        <pc:chgData name="Julia Riseman" userId="177e6995-9131-4ba9-902c-456a8800aed0" providerId="ADAL" clId="{8232085A-55EA-4F54-ADFE-CC8026ED9B31}" dt="2020-06-25T22:00:43.182" v="2984" actId="47"/>
        <pc:sldMkLst>
          <pc:docMk/>
          <pc:sldMk cId="642986392" sldId="655"/>
        </pc:sldMkLst>
      </pc:sldChg>
      <pc:sldChg chg="delSp modSp add mod">
        <pc:chgData name="Julia Riseman" userId="177e6995-9131-4ba9-902c-456a8800aed0" providerId="ADAL" clId="{8232085A-55EA-4F54-ADFE-CC8026ED9B31}" dt="2020-06-25T22:01:42.743" v="3008" actId="114"/>
        <pc:sldMkLst>
          <pc:docMk/>
          <pc:sldMk cId="593312600" sldId="656"/>
        </pc:sldMkLst>
        <pc:spChg chg="del">
          <ac:chgData name="Julia Riseman" userId="177e6995-9131-4ba9-902c-456a8800aed0" providerId="ADAL" clId="{8232085A-55EA-4F54-ADFE-CC8026ED9B31}" dt="2020-06-25T22:00:58.250" v="2991" actId="478"/>
          <ac:spMkLst>
            <pc:docMk/>
            <pc:sldMk cId="593312600" sldId="656"/>
            <ac:spMk id="2" creationId="{1328DF02-031B-4D5D-8E46-192590121718}"/>
          </ac:spMkLst>
        </pc:spChg>
        <pc:spChg chg="del mod">
          <ac:chgData name="Julia Riseman" userId="177e6995-9131-4ba9-902c-456a8800aed0" providerId="ADAL" clId="{8232085A-55EA-4F54-ADFE-CC8026ED9B31}" dt="2020-06-25T22:00:55.057" v="2990" actId="478"/>
          <ac:spMkLst>
            <pc:docMk/>
            <pc:sldMk cId="593312600" sldId="656"/>
            <ac:spMk id="15" creationId="{CFC94A25-E5DF-4A42-81D0-D51230222125}"/>
          </ac:spMkLst>
        </pc:spChg>
        <pc:spChg chg="mod">
          <ac:chgData name="Julia Riseman" userId="177e6995-9131-4ba9-902c-456a8800aed0" providerId="ADAL" clId="{8232085A-55EA-4F54-ADFE-CC8026ED9B31}" dt="2020-06-25T22:01:42.743" v="3008" actId="114"/>
          <ac:spMkLst>
            <pc:docMk/>
            <pc:sldMk cId="593312600" sldId="656"/>
            <ac:spMk id="31" creationId="{00000000-0000-0000-0000-000000000000}"/>
          </ac:spMkLst>
        </pc:spChg>
        <pc:grpChg chg="del">
          <ac:chgData name="Julia Riseman" userId="177e6995-9131-4ba9-902c-456a8800aed0" providerId="ADAL" clId="{8232085A-55EA-4F54-ADFE-CC8026ED9B31}" dt="2020-06-25T22:00:51.587" v="2988" actId="478"/>
          <ac:grpSpMkLst>
            <pc:docMk/>
            <pc:sldMk cId="593312600" sldId="656"/>
            <ac:grpSpMk id="8" creationId="{B61B3D5A-44AB-4877-9593-37A125C3636B}"/>
          </ac:grpSpMkLst>
        </pc:grpChg>
        <pc:picChg chg="del">
          <ac:chgData name="Julia Riseman" userId="177e6995-9131-4ba9-902c-456a8800aed0" providerId="ADAL" clId="{8232085A-55EA-4F54-ADFE-CC8026ED9B31}" dt="2020-06-25T22:01:16.498" v="2997" actId="478"/>
          <ac:picMkLst>
            <pc:docMk/>
            <pc:sldMk cId="593312600" sldId="656"/>
            <ac:picMk id="4" creationId="{A77B6BBB-B710-4C1D-AB5E-685B38AC938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A3EA1D-52C5-47BD-BC86-9BD2012D8233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D2A608-6651-4475-A49D-BE76E0A6E4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8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876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61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27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8756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31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38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61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164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3644900" cy="2051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It’s tempting to predict. But even good predictions have embedded assumptions about how the world will work.</a:t>
            </a:r>
          </a:p>
          <a:p>
            <a:endParaRPr lang="en-US"/>
          </a:p>
          <a:p>
            <a:r>
              <a:rPr lang="en-US"/>
              <a:t>But anything you read a few months ago probably did not assume a global pandemic.</a:t>
            </a:r>
          </a:p>
          <a:p>
            <a:endParaRPr lang="en-US"/>
          </a:p>
          <a:p>
            <a:r>
              <a:rPr lang="en-US"/>
              <a:t>And everything you read now starts with “If we are able to do…”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E0CF-9373-0640-BD17-C1D1B0D162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83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3597275" cy="202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Exile – </a:t>
            </a:r>
          </a:p>
          <a:p>
            <a:endParaRPr lang="en-US" dirty="0"/>
          </a:p>
          <a:p>
            <a:r>
              <a:rPr lang="en-US" dirty="0"/>
              <a:t>Already happening for those who have resources..</a:t>
            </a:r>
          </a:p>
          <a:p>
            <a:endParaRPr lang="en-US" dirty="0"/>
          </a:p>
          <a:p>
            <a:r>
              <a:rPr lang="en-US" dirty="0"/>
              <a:t>Extreme economic gaps widen and many people get left behind as economy improves.</a:t>
            </a:r>
          </a:p>
          <a:p>
            <a:endParaRPr lang="en-US" dirty="0"/>
          </a:p>
          <a:p>
            <a:r>
              <a:rPr lang="en-US" dirty="0"/>
              <a:t>Digital tech and wealth drive gaps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E0CF-9373-0640-BD17-C1D1B0D162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0174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3597275" cy="20240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Might be a partnership, might be reducing the size of an initiative for now</a:t>
            </a:r>
          </a:p>
          <a:p>
            <a:pPr marL="0" marR="0" lvl="0" indent="0" algn="l" defTabSz="18286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Some organizations might be in a better financial position than others to do more of this.</a:t>
            </a:r>
          </a:p>
          <a:p>
            <a:r>
              <a:rPr lang="en-US"/>
              <a:t>Individual org view vs. collective view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E0CF-9373-0640-BD17-C1D1B0D1626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1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80372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6717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41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13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709ED5-ABB3-4881-93C8-F07C8F14C1F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3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706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751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798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6C6F86-E024-4F43-BE11-F5A80071E5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34" r="35501" b="11544"/>
          <a:stretch/>
        </p:blipFill>
        <p:spPr>
          <a:xfrm>
            <a:off x="3860386" y="1"/>
            <a:ext cx="8331614" cy="6858000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A94593AA-53C4-2E46-826C-FB6C135ED2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1086" y="2104838"/>
            <a:ext cx="6121125" cy="1817180"/>
          </a:xfrm>
        </p:spPr>
        <p:txBody>
          <a:bodyPr>
            <a:noAutofit/>
          </a:bodyPr>
          <a:lstStyle>
            <a:lvl1pPr>
              <a:defRPr sz="6599" b="0" i="0" spc="-75">
                <a:solidFill>
                  <a:schemeClr val="accent1"/>
                </a:solidFill>
                <a:latin typeface="Barlow ExtraLight" pitchFamily="2" charset="77"/>
              </a:defRPr>
            </a:lvl1pPr>
          </a:lstStyle>
          <a:p>
            <a:r>
              <a:rPr lang="en-US"/>
              <a:t>Master</a:t>
            </a:r>
            <a:br>
              <a:rPr lang="en-US"/>
            </a:br>
            <a:r>
              <a:rPr lang="en-US"/>
              <a:t>Title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1207575-44CD-1C43-AA87-5B77FA75F1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087" y="4428828"/>
            <a:ext cx="5854470" cy="508000"/>
          </a:xfrm>
        </p:spPr>
        <p:txBody>
          <a:bodyPr anchor="t">
            <a:noAutofit/>
          </a:bodyPr>
          <a:lstStyle>
            <a:lvl1pPr marL="0" indent="0">
              <a:buNone/>
              <a:defRPr sz="2400" b="0" i="0">
                <a:solidFill>
                  <a:schemeClr val="accent1"/>
                </a:solidFill>
                <a:latin typeface="Barlow Medium" pitchFamily="2" charset="77"/>
              </a:defRPr>
            </a:lvl1pPr>
          </a:lstStyle>
          <a:p>
            <a:pPr lvl="0"/>
            <a:r>
              <a:rPr lang="en-US"/>
              <a:t>PROJECT 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7921BE45-E7FF-DE47-8FA8-5739FDEE76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1087" y="6172201"/>
            <a:ext cx="2421715" cy="383381"/>
          </a:xfrm>
        </p:spPr>
        <p:txBody>
          <a:bodyPr anchor="b">
            <a:normAutofit/>
          </a:bodyPr>
          <a:lstStyle>
            <a:lvl1pPr marL="0" indent="0">
              <a:buNone/>
              <a:defRPr sz="1200" b="0" i="0">
                <a:solidFill>
                  <a:schemeClr val="accent1"/>
                </a:solidFill>
                <a:latin typeface="Barlow Medium" pitchFamily="2" charset="77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252C78-E245-7E49-B5CD-03FA276648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91087" y="242465"/>
            <a:ext cx="1250787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386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AF7A976-1034-264F-9046-A80868D2BB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087" y="242465"/>
            <a:ext cx="1250787" cy="254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DC6DA8-A1BE-F94A-B580-D9D97AAF4B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94" r="35542" b="11434"/>
          <a:stretch/>
        </p:blipFill>
        <p:spPr>
          <a:xfrm>
            <a:off x="3851537" y="2"/>
            <a:ext cx="8340463" cy="6858000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12D22501-9BDB-A840-85EA-B6DDA79E3D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232" y="2520411"/>
            <a:ext cx="5640769" cy="1817180"/>
          </a:xfrm>
        </p:spPr>
        <p:txBody>
          <a:bodyPr anchor="ctr">
            <a:noAutofit/>
          </a:bodyPr>
          <a:lstStyle>
            <a:lvl1pPr>
              <a:defRPr sz="6599" b="0" i="0" spc="-75">
                <a:solidFill>
                  <a:schemeClr val="bg1"/>
                </a:solidFill>
                <a:latin typeface="Barlow ExtraLight" pitchFamily="2" charset="77"/>
              </a:defRPr>
            </a:lvl1pPr>
          </a:lstStyle>
          <a:p>
            <a:r>
              <a:rPr lang="en-US"/>
              <a:t>Section</a:t>
            </a:r>
            <a:br>
              <a:rPr lang="en-US"/>
            </a:br>
            <a:r>
              <a:rPr lang="en-US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7689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Placeholder 19">
            <a:extLst>
              <a:ext uri="{FF2B5EF4-FFF2-40B4-BE49-F238E27FC236}">
                <a16:creationId xmlns:a16="http://schemas.microsoft.com/office/drawing/2014/main" id="{B1069642-A719-484F-A810-55F3CEAF7F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64045" y="2940885"/>
            <a:ext cx="1028831" cy="994302"/>
          </a:xfrm>
        </p:spPr>
        <p:txBody>
          <a:bodyPr anchor="ctr">
            <a:noAutofit/>
          </a:bodyPr>
          <a:lstStyle>
            <a:lvl1pPr marL="0" indent="0" algn="l">
              <a:buNone/>
              <a:defRPr sz="7999" b="0" i="0">
                <a:solidFill>
                  <a:schemeClr val="accent2"/>
                </a:solidFill>
                <a:latin typeface="Barlow Semi Condense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2AC347-EE69-E94D-BA40-BCE9A18E94C0}"/>
              </a:ext>
            </a:extLst>
          </p:cNvPr>
          <p:cNvCxnSpPr>
            <a:cxnSpLocks/>
          </p:cNvCxnSpPr>
          <p:nvPr userDrawn="1"/>
        </p:nvCxnSpPr>
        <p:spPr>
          <a:xfrm>
            <a:off x="491086" y="663897"/>
            <a:ext cx="11209828" cy="0"/>
          </a:xfrm>
          <a:prstGeom prst="line">
            <a:avLst/>
          </a:prstGeom>
          <a:ln w="3175">
            <a:solidFill>
              <a:srgbClr val="223C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88415D78-695E-8240-ABEA-3160DAFFBB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230" y="2931851"/>
            <a:ext cx="1028831" cy="994302"/>
          </a:xfrm>
        </p:spPr>
        <p:txBody>
          <a:bodyPr anchor="ctr">
            <a:noAutofit/>
          </a:bodyPr>
          <a:lstStyle>
            <a:lvl1pPr marL="0" indent="0" algn="l">
              <a:buNone/>
              <a:defRPr sz="7999" b="0" i="0">
                <a:solidFill>
                  <a:schemeClr val="accent2"/>
                </a:solidFill>
                <a:latin typeface="Barlow Semi Condense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DB3AE634-5D61-014B-9040-EFAA6C95F0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72860" y="2931851"/>
            <a:ext cx="1028831" cy="994302"/>
          </a:xfrm>
        </p:spPr>
        <p:txBody>
          <a:bodyPr anchor="ctr">
            <a:noAutofit/>
          </a:bodyPr>
          <a:lstStyle>
            <a:lvl1pPr marL="0" indent="0" algn="l">
              <a:buNone/>
              <a:defRPr sz="7999" b="0" i="0">
                <a:solidFill>
                  <a:schemeClr val="accent2"/>
                </a:solidFill>
                <a:latin typeface="Barlow Semi Condense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AC6C666F-5A98-DF45-8B60-6C3BF27151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81674" y="2931851"/>
            <a:ext cx="1028831" cy="994302"/>
          </a:xfrm>
        </p:spPr>
        <p:txBody>
          <a:bodyPr anchor="ctr">
            <a:noAutofit/>
          </a:bodyPr>
          <a:lstStyle>
            <a:lvl1pPr marL="0" indent="0" algn="l">
              <a:buNone/>
              <a:defRPr sz="7999" b="0" i="0">
                <a:solidFill>
                  <a:schemeClr val="accent2"/>
                </a:solidFill>
                <a:latin typeface="Barlow Semi Condense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3848DEF7-083B-DE41-8CAD-E3577B556A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230" y="4315449"/>
            <a:ext cx="2534115" cy="1726124"/>
          </a:xfrm>
        </p:spPr>
        <p:txBody>
          <a:bodyPr anchor="t">
            <a:noAutofit/>
          </a:bodyPr>
          <a:lstStyle>
            <a:lvl1pPr marL="0" marR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50" baseline="0">
                <a:solidFill>
                  <a:schemeClr val="accent1"/>
                </a:solidFill>
                <a:latin typeface="Barlow SemiBold" pitchFamily="2" charset="77"/>
              </a:defRPr>
            </a:lvl1pPr>
          </a:lstStyle>
          <a:p>
            <a:pPr marL="0" marR="0" lvl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TITLE STYLE</a:t>
            </a:r>
            <a:endParaRPr lang="en-US" sz="2000" b="1" spc="100">
              <a:solidFill>
                <a:srgbClr val="223C6D"/>
              </a:solidFill>
              <a:latin typeface="Barlow" pitchFamily="2" charset="77"/>
            </a:endParaRPr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AB9925E1-0629-AD4C-B74D-F951A466B4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088" y="4315449"/>
            <a:ext cx="2534115" cy="1726124"/>
          </a:xfrm>
        </p:spPr>
        <p:txBody>
          <a:bodyPr anchor="t">
            <a:noAutofit/>
          </a:bodyPr>
          <a:lstStyle>
            <a:lvl1pPr marL="0" marR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50" baseline="0">
                <a:solidFill>
                  <a:schemeClr val="accent1"/>
                </a:solidFill>
                <a:latin typeface="Barlow SemiBold" pitchFamily="2" charset="77"/>
              </a:defRPr>
            </a:lvl1pPr>
          </a:lstStyle>
          <a:p>
            <a:pPr marL="0" marR="0" lvl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TITLE STYLE</a:t>
            </a:r>
            <a:endParaRPr lang="en-US" sz="2000" b="1" spc="100">
              <a:solidFill>
                <a:srgbClr val="223C6D"/>
              </a:solidFill>
              <a:latin typeface="Barlow" pitchFamily="2" charset="77"/>
            </a:endParaRP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661C3329-69B2-9840-BAE5-3CC6A0359D1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2944" y="4315448"/>
            <a:ext cx="2534115" cy="1726124"/>
          </a:xfrm>
        </p:spPr>
        <p:txBody>
          <a:bodyPr anchor="t">
            <a:noAutofit/>
          </a:bodyPr>
          <a:lstStyle>
            <a:lvl1pPr marL="0" marR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50" baseline="0">
                <a:solidFill>
                  <a:schemeClr val="accent1"/>
                </a:solidFill>
                <a:latin typeface="Barlow SemiBold" pitchFamily="2" charset="77"/>
              </a:defRPr>
            </a:lvl1pPr>
          </a:lstStyle>
          <a:p>
            <a:pPr marL="0" marR="0" lvl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TITLE STYLE</a:t>
            </a:r>
            <a:endParaRPr lang="en-US" sz="2000" b="1" spc="100">
              <a:solidFill>
                <a:srgbClr val="223C6D"/>
              </a:solidFill>
              <a:latin typeface="Barlow" pitchFamily="2" charset="77"/>
            </a:endParaRPr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D4CF318-5F0A-CB43-B542-67BD4C903AD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166799" y="4315448"/>
            <a:ext cx="2534115" cy="1726124"/>
          </a:xfrm>
        </p:spPr>
        <p:txBody>
          <a:bodyPr anchor="t">
            <a:noAutofit/>
          </a:bodyPr>
          <a:lstStyle>
            <a:lvl1pPr marL="0" marR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50" baseline="0">
                <a:solidFill>
                  <a:schemeClr val="accent1"/>
                </a:solidFill>
                <a:latin typeface="Barlow SemiBold" pitchFamily="2" charset="77"/>
              </a:defRPr>
            </a:lvl1pPr>
          </a:lstStyle>
          <a:p>
            <a:pPr marL="0" marR="0" lvl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TITLE STYLE</a:t>
            </a:r>
            <a:endParaRPr lang="en-US" sz="2000" b="1" spc="100">
              <a:solidFill>
                <a:srgbClr val="223C6D"/>
              </a:solidFill>
              <a:latin typeface="Barlow" pitchFamily="2" charset="77"/>
            </a:endParaRPr>
          </a:p>
        </p:txBody>
      </p:sp>
      <p:sp>
        <p:nvSpPr>
          <p:cNvPr id="36" name="Title 11">
            <a:extLst>
              <a:ext uri="{FF2B5EF4-FFF2-40B4-BE49-F238E27FC236}">
                <a16:creationId xmlns:a16="http://schemas.microsoft.com/office/drawing/2014/main" id="{7C31D4D3-D6DC-5649-8D0B-008810BBC1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231" y="1153192"/>
            <a:ext cx="3797809" cy="1720636"/>
          </a:xfrm>
        </p:spPr>
        <p:txBody>
          <a:bodyPr anchor="t">
            <a:normAutofit/>
          </a:bodyPr>
          <a:lstStyle>
            <a:lvl1pPr>
              <a:defRPr sz="3299" b="0" i="0" spc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4E2DE36-24BE-3E40-AA6D-1F0E8B88C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087" y="242465"/>
            <a:ext cx="1250787" cy="254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2AB61E-965B-A74F-B132-3E53753D25CE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CC6072-097C-8A4F-A094-D378DAD56BC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>
          <a:xfrm>
            <a:off x="11016599" y="6390857"/>
            <a:ext cx="684315" cy="365125"/>
          </a:xfrm>
          <a:prstGeom prst="rect">
            <a:avLst/>
          </a:prstGeom>
        </p:spPr>
        <p:txBody>
          <a:bodyPr/>
          <a:lstStyle/>
          <a:p>
            <a:fld id="{568B74E3-F987-8947-80E3-7B0415162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45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2AC347-EE69-E94D-BA40-BCE9A18E94C0}"/>
              </a:ext>
            </a:extLst>
          </p:cNvPr>
          <p:cNvCxnSpPr>
            <a:cxnSpLocks/>
          </p:cNvCxnSpPr>
          <p:nvPr userDrawn="1"/>
        </p:nvCxnSpPr>
        <p:spPr>
          <a:xfrm>
            <a:off x="491086" y="663897"/>
            <a:ext cx="11209828" cy="0"/>
          </a:xfrm>
          <a:prstGeom prst="line">
            <a:avLst/>
          </a:prstGeom>
          <a:ln w="3175">
            <a:solidFill>
              <a:srgbClr val="223C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2239CB90-E5E6-3247-B340-991977AF5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231" y="1153192"/>
            <a:ext cx="3797809" cy="1720636"/>
          </a:xfrm>
        </p:spPr>
        <p:txBody>
          <a:bodyPr anchor="t">
            <a:normAutofit/>
          </a:bodyPr>
          <a:lstStyle>
            <a:lvl1pPr>
              <a:defRPr sz="3299" b="0" i="0" spc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5714BCE8-20D4-D547-B182-6B97EB82CD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48816" y="1153193"/>
            <a:ext cx="1028831" cy="994302"/>
          </a:xfrm>
        </p:spPr>
        <p:txBody>
          <a:bodyPr anchor="ctr">
            <a:noAutofit/>
          </a:bodyPr>
          <a:lstStyle>
            <a:lvl1pPr marL="0" indent="0" algn="l">
              <a:buNone/>
              <a:defRPr sz="7999" b="0" i="0">
                <a:solidFill>
                  <a:schemeClr val="accent2"/>
                </a:solidFill>
                <a:latin typeface="Barlow Semi Condense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6C1C355C-064B-9A4E-9D18-64EF922D55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77648" y="1147705"/>
            <a:ext cx="5123266" cy="999789"/>
          </a:xfrm>
        </p:spPr>
        <p:txBody>
          <a:bodyPr anchor="ctr">
            <a:noAutofit/>
          </a:bodyPr>
          <a:lstStyle>
            <a:lvl1pPr marL="0" marR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50" baseline="0">
                <a:solidFill>
                  <a:schemeClr val="accent1"/>
                </a:solidFill>
                <a:latin typeface="Barlow SemiBold" pitchFamily="2" charset="77"/>
              </a:defRPr>
            </a:lvl1pPr>
          </a:lstStyle>
          <a:p>
            <a:pPr marL="0" marR="0" lvl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TITLE STYLE</a:t>
            </a:r>
            <a:endParaRPr lang="en-US" sz="2000" b="1" spc="100">
              <a:solidFill>
                <a:srgbClr val="223C6D"/>
              </a:solidFill>
              <a:latin typeface="Barlow" pitchFamily="2" charset="77"/>
            </a:endParaRP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A425AC93-453F-E14B-A817-130AE5AE20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48816" y="2434699"/>
            <a:ext cx="1028831" cy="994302"/>
          </a:xfrm>
        </p:spPr>
        <p:txBody>
          <a:bodyPr anchor="ctr">
            <a:noAutofit/>
          </a:bodyPr>
          <a:lstStyle>
            <a:lvl1pPr marL="0" indent="0" algn="l">
              <a:buNone/>
              <a:defRPr sz="7999" b="0" i="0">
                <a:solidFill>
                  <a:schemeClr val="accent2"/>
                </a:solidFill>
                <a:latin typeface="Barlow Semi Condense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8731519A-A6B4-9340-9B5A-A976AC0463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77648" y="2429211"/>
            <a:ext cx="5123266" cy="999789"/>
          </a:xfrm>
        </p:spPr>
        <p:txBody>
          <a:bodyPr anchor="ctr">
            <a:noAutofit/>
          </a:bodyPr>
          <a:lstStyle>
            <a:lvl1pPr marL="0" marR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50" baseline="0">
                <a:solidFill>
                  <a:schemeClr val="accent1"/>
                </a:solidFill>
                <a:latin typeface="Barlow SemiBold" pitchFamily="2" charset="77"/>
              </a:defRPr>
            </a:lvl1pPr>
          </a:lstStyle>
          <a:p>
            <a:pPr marL="0" marR="0" lvl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TITLE STYLE</a:t>
            </a:r>
            <a:endParaRPr lang="en-US" sz="2000" b="1" spc="100">
              <a:solidFill>
                <a:srgbClr val="223C6D"/>
              </a:solidFill>
              <a:latin typeface="Barlow" pitchFamily="2" charset="77"/>
            </a:endParaRP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02CF2A8E-A8A2-154C-BA8E-06754CB7948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48816" y="3721693"/>
            <a:ext cx="1028831" cy="994302"/>
          </a:xfrm>
        </p:spPr>
        <p:txBody>
          <a:bodyPr anchor="ctr">
            <a:noAutofit/>
          </a:bodyPr>
          <a:lstStyle>
            <a:lvl1pPr marL="0" indent="0" algn="l">
              <a:buNone/>
              <a:defRPr sz="7999" b="0" i="0">
                <a:solidFill>
                  <a:schemeClr val="accent2"/>
                </a:solidFill>
                <a:latin typeface="Barlow Semi Condense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50701E83-85F4-1F44-9D2F-D0016219C7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77648" y="3716204"/>
            <a:ext cx="5123266" cy="999789"/>
          </a:xfrm>
        </p:spPr>
        <p:txBody>
          <a:bodyPr anchor="ctr">
            <a:noAutofit/>
          </a:bodyPr>
          <a:lstStyle>
            <a:lvl1pPr marL="0" marR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50" baseline="0">
                <a:solidFill>
                  <a:schemeClr val="accent1"/>
                </a:solidFill>
                <a:latin typeface="Barlow SemiBold" pitchFamily="2" charset="77"/>
              </a:defRPr>
            </a:lvl1pPr>
          </a:lstStyle>
          <a:p>
            <a:pPr marL="0" marR="0" lvl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TITLE STYLE</a:t>
            </a:r>
            <a:endParaRPr lang="en-US" sz="2000" b="1" spc="100">
              <a:solidFill>
                <a:srgbClr val="223C6D"/>
              </a:solidFill>
              <a:latin typeface="Barlow" pitchFamily="2" charset="77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437AAB4-521B-A04F-87E6-0876C28AB7C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48816" y="5008685"/>
            <a:ext cx="1028831" cy="994302"/>
          </a:xfrm>
        </p:spPr>
        <p:txBody>
          <a:bodyPr anchor="ctr">
            <a:noAutofit/>
          </a:bodyPr>
          <a:lstStyle>
            <a:lvl1pPr marL="0" indent="0" algn="l">
              <a:buNone/>
              <a:defRPr sz="7999" b="0" i="0">
                <a:solidFill>
                  <a:schemeClr val="accent2"/>
                </a:solidFill>
                <a:latin typeface="Barlow Semi Condense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9E74416-3AC9-8F4E-AA4D-F6F822BA22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77648" y="5003197"/>
            <a:ext cx="5123266" cy="999789"/>
          </a:xfrm>
        </p:spPr>
        <p:txBody>
          <a:bodyPr anchor="ctr">
            <a:noAutofit/>
          </a:bodyPr>
          <a:lstStyle>
            <a:lvl1pPr marL="0" marR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50" baseline="0">
                <a:solidFill>
                  <a:schemeClr val="accent1"/>
                </a:solidFill>
                <a:latin typeface="Barlow SemiBold" pitchFamily="2" charset="77"/>
              </a:defRPr>
            </a:lvl1pPr>
          </a:lstStyle>
          <a:p>
            <a:pPr marL="0" marR="0" lvl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TITLE STYLE</a:t>
            </a:r>
            <a:endParaRPr lang="en-US" sz="2000" b="1" spc="100">
              <a:solidFill>
                <a:srgbClr val="223C6D"/>
              </a:solidFill>
              <a:latin typeface="Barlow" pitchFamily="2" charset="77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39FF1D-8D38-0644-93FC-45B8F5DC75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087" y="242465"/>
            <a:ext cx="1250787" cy="254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5E1A7B-9FE6-3043-A526-2593AE6831D5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6E47ED-8F57-124D-86BC-8D2BDB47AA03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>
          <a:xfrm>
            <a:off x="11016599" y="6390857"/>
            <a:ext cx="684315" cy="365125"/>
          </a:xfrm>
          <a:prstGeom prst="rect">
            <a:avLst/>
          </a:prstGeom>
        </p:spPr>
        <p:txBody>
          <a:bodyPr/>
          <a:lstStyle/>
          <a:p>
            <a:fld id="{568B74E3-F987-8947-80E3-7B0415162C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5D6A9D-E4CC-0444-8A84-495738484B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5367" y="121308"/>
            <a:ext cx="2205548" cy="4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55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2AC347-EE69-E94D-BA40-BCE9A18E94C0}"/>
              </a:ext>
            </a:extLst>
          </p:cNvPr>
          <p:cNvCxnSpPr>
            <a:cxnSpLocks/>
          </p:cNvCxnSpPr>
          <p:nvPr userDrawn="1"/>
        </p:nvCxnSpPr>
        <p:spPr>
          <a:xfrm>
            <a:off x="491086" y="663897"/>
            <a:ext cx="11209828" cy="0"/>
          </a:xfrm>
          <a:prstGeom prst="line">
            <a:avLst/>
          </a:prstGeom>
          <a:ln w="3175">
            <a:solidFill>
              <a:srgbClr val="223C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2239CB90-E5E6-3247-B340-991977AF5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231" y="1153192"/>
            <a:ext cx="3797809" cy="3026923"/>
          </a:xfrm>
        </p:spPr>
        <p:txBody>
          <a:bodyPr anchor="t">
            <a:normAutofit/>
          </a:bodyPr>
          <a:lstStyle>
            <a:lvl1pPr>
              <a:defRPr sz="3299" b="0" i="0" spc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5714BCE8-20D4-D547-B182-6B97EB82CD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495442" y="1153192"/>
            <a:ext cx="6205471" cy="843160"/>
          </a:xfrm>
        </p:spPr>
        <p:txBody>
          <a:bodyPr anchor="ctr">
            <a:noAutofit/>
          </a:bodyPr>
          <a:lstStyle>
            <a:lvl1pPr marL="0" indent="0" algn="l">
              <a:buNone/>
              <a:defRPr sz="4799" b="0" i="0">
                <a:solidFill>
                  <a:schemeClr val="accent2"/>
                </a:solidFill>
                <a:latin typeface="Barlow Medium" pitchFamily="2" charset="77"/>
              </a:defRPr>
            </a:lvl1pPr>
          </a:lstStyle>
          <a:p>
            <a:pPr lvl="0"/>
            <a:r>
              <a:rPr lang="en-US"/>
              <a:t>HEADING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6C1C355C-064B-9A4E-9D18-64EF922D55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495442" y="2082078"/>
            <a:ext cx="6205471" cy="3771717"/>
          </a:xfrm>
        </p:spPr>
        <p:txBody>
          <a:bodyPr anchor="t">
            <a:noAutofit/>
          </a:bodyPr>
          <a:lstStyle>
            <a:lvl1pPr marL="0" marR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 cap="none" spc="50" baseline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pPr marL="0" marR="0" lvl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title style</a:t>
            </a:r>
            <a:endParaRPr lang="en-US" sz="2000" b="1" spc="100">
              <a:solidFill>
                <a:srgbClr val="223C6D"/>
              </a:solidFill>
              <a:latin typeface="Barlow" pitchFamily="2" charset="77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7A5B8E-9475-7542-B32C-CFBE2DD27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087" y="242465"/>
            <a:ext cx="1250787" cy="254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2888089-8D25-4F45-AF15-84A4DB3BD04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A6D8DC8-BB4F-2D4F-BA7E-0CC29E71C4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016599" y="6390857"/>
            <a:ext cx="684315" cy="365125"/>
          </a:xfrm>
          <a:prstGeom prst="rect">
            <a:avLst/>
          </a:prstGeom>
        </p:spPr>
        <p:txBody>
          <a:bodyPr/>
          <a:lstStyle/>
          <a:p>
            <a:fld id="{568B74E3-F987-8947-80E3-7B0415162C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DA642A-FD02-DD42-BDCC-469429D1D3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5367" y="121308"/>
            <a:ext cx="2205548" cy="4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5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Conten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2AC347-EE69-E94D-BA40-BCE9A18E94C0}"/>
              </a:ext>
            </a:extLst>
          </p:cNvPr>
          <p:cNvCxnSpPr>
            <a:cxnSpLocks/>
          </p:cNvCxnSpPr>
          <p:nvPr userDrawn="1"/>
        </p:nvCxnSpPr>
        <p:spPr>
          <a:xfrm>
            <a:off x="491086" y="663897"/>
            <a:ext cx="11209828" cy="0"/>
          </a:xfrm>
          <a:prstGeom prst="line">
            <a:avLst/>
          </a:prstGeom>
          <a:ln w="3175">
            <a:solidFill>
              <a:srgbClr val="223C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2239CB90-E5E6-3247-B340-991977AF5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231" y="1153192"/>
            <a:ext cx="3797809" cy="1720636"/>
          </a:xfrm>
        </p:spPr>
        <p:txBody>
          <a:bodyPr anchor="t">
            <a:normAutofit/>
          </a:bodyPr>
          <a:lstStyle>
            <a:lvl1pPr>
              <a:defRPr sz="3299" b="0" i="0" spc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5714BCE8-20D4-D547-B182-6B97EB82CDF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7068" y="3446140"/>
            <a:ext cx="3797809" cy="994302"/>
          </a:xfrm>
        </p:spPr>
        <p:txBody>
          <a:bodyPr anchor="ctr">
            <a:noAutofit/>
          </a:bodyPr>
          <a:lstStyle>
            <a:lvl1pPr marL="0" indent="0" algn="l">
              <a:buNone/>
              <a:defRPr sz="6599" b="0" i="0">
                <a:solidFill>
                  <a:schemeClr val="accent2"/>
                </a:solidFill>
                <a:latin typeface="Barlow Semi Condense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6C1C355C-064B-9A4E-9D18-64EF922D55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5231" y="3001586"/>
            <a:ext cx="5123266" cy="526259"/>
          </a:xfrm>
        </p:spPr>
        <p:txBody>
          <a:bodyPr anchor="ctr">
            <a:noAutofit/>
          </a:bodyPr>
          <a:lstStyle>
            <a:lvl1pPr marL="0" marR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50" baseline="0">
                <a:solidFill>
                  <a:schemeClr val="accent1"/>
                </a:solidFill>
                <a:latin typeface="Barlow SemiBold" pitchFamily="2" charset="77"/>
              </a:defRPr>
            </a:lvl1pPr>
          </a:lstStyle>
          <a:p>
            <a:pPr marL="0" marR="0" lvl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TITLE STYLE</a:t>
            </a:r>
            <a:endParaRPr lang="en-US" sz="2000" b="1" spc="100">
              <a:solidFill>
                <a:srgbClr val="223C6D"/>
              </a:solidFill>
              <a:latin typeface="Barlow" pitchFamily="2" charset="77"/>
            </a:endParaRPr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A425AC93-453F-E14B-A817-130AE5AE209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231" y="5097214"/>
            <a:ext cx="3797809" cy="994302"/>
          </a:xfrm>
        </p:spPr>
        <p:txBody>
          <a:bodyPr anchor="ctr">
            <a:noAutofit/>
          </a:bodyPr>
          <a:lstStyle>
            <a:lvl1pPr marL="0" indent="0" algn="l">
              <a:buNone/>
              <a:defRPr sz="6599" b="0" i="0">
                <a:solidFill>
                  <a:schemeClr val="accent2"/>
                </a:solidFill>
                <a:latin typeface="Barlow Semi Condensed" pitchFamily="2" charset="77"/>
              </a:defRPr>
            </a:lvl1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8731519A-A6B4-9340-9B5A-A976AC0463C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232" y="4636330"/>
            <a:ext cx="5123266" cy="526261"/>
          </a:xfrm>
        </p:spPr>
        <p:txBody>
          <a:bodyPr anchor="ctr">
            <a:noAutofit/>
          </a:bodyPr>
          <a:lstStyle>
            <a:lvl1pPr marL="0" marR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 i="0" spc="50" baseline="0">
                <a:solidFill>
                  <a:schemeClr val="accent1"/>
                </a:solidFill>
                <a:latin typeface="Barlow SemiBold" pitchFamily="2" charset="77"/>
              </a:defRPr>
            </a:lvl1pPr>
          </a:lstStyle>
          <a:p>
            <a:pPr marL="0" marR="0" lvl="0" indent="0" algn="l" defTabSz="914276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TITLE STYLE</a:t>
            </a:r>
            <a:endParaRPr lang="en-US" sz="2000" b="1" spc="100">
              <a:solidFill>
                <a:srgbClr val="223C6D"/>
              </a:solidFill>
              <a:latin typeface="Barlow" pitchFamily="2" charset="77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845484A-8599-0248-86A7-68E125CD8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087" y="242465"/>
            <a:ext cx="1250787" cy="254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2E5441-E74C-954C-90E1-7D78FC11F70E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3CC1B2-0DE1-E545-8A7E-01372F2E754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016599" y="6390857"/>
            <a:ext cx="684315" cy="365125"/>
          </a:xfrm>
          <a:prstGeom prst="rect">
            <a:avLst/>
          </a:prstGeom>
        </p:spPr>
        <p:txBody>
          <a:bodyPr/>
          <a:lstStyle/>
          <a:p>
            <a:fld id="{568B74E3-F987-8947-80E3-7B0415162C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776347-E719-2F45-BC7E-8E56883C4B2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5367" y="121308"/>
            <a:ext cx="2205548" cy="4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74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2AC347-EE69-E94D-BA40-BCE9A18E94C0}"/>
              </a:ext>
            </a:extLst>
          </p:cNvPr>
          <p:cNvCxnSpPr>
            <a:cxnSpLocks/>
          </p:cNvCxnSpPr>
          <p:nvPr userDrawn="1"/>
        </p:nvCxnSpPr>
        <p:spPr>
          <a:xfrm>
            <a:off x="491086" y="663897"/>
            <a:ext cx="11209828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2239CB90-E5E6-3247-B340-991977AF5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231" y="1153191"/>
            <a:ext cx="3936583" cy="2626873"/>
          </a:xfrm>
        </p:spPr>
        <p:txBody>
          <a:bodyPr anchor="t">
            <a:normAutofit/>
          </a:bodyPr>
          <a:lstStyle>
            <a:lvl1pPr>
              <a:defRPr sz="3299" b="0" i="0" spc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167581-8060-D24A-A7B4-6103F06590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087" y="242465"/>
            <a:ext cx="1250787" cy="254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72DE74-0D5D-3845-A027-7EDA705250B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465B78-D2B9-0143-83FD-FA49F041AE2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1016599" y="6390857"/>
            <a:ext cx="684315" cy="365125"/>
          </a:xfrm>
          <a:prstGeom prst="rect">
            <a:avLst/>
          </a:prstGeom>
        </p:spPr>
        <p:txBody>
          <a:bodyPr/>
          <a:lstStyle/>
          <a:p>
            <a:fld id="{568B74E3-F987-8947-80E3-7B0415162C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105691-FE41-FC47-86E8-D4F6336E50E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5367" y="121308"/>
            <a:ext cx="2205548" cy="4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68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ent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239CB90-E5E6-3247-B340-991977AF5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7878" y="1153192"/>
            <a:ext cx="8756244" cy="1357451"/>
          </a:xfrm>
        </p:spPr>
        <p:txBody>
          <a:bodyPr anchor="t">
            <a:normAutofit/>
          </a:bodyPr>
          <a:lstStyle>
            <a:lvl1pPr algn="ctr">
              <a:defRPr sz="3299" b="0" i="0" spc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2AC347-EE69-E94D-BA40-BCE9A18E94C0}"/>
              </a:ext>
            </a:extLst>
          </p:cNvPr>
          <p:cNvCxnSpPr>
            <a:cxnSpLocks/>
          </p:cNvCxnSpPr>
          <p:nvPr userDrawn="1"/>
        </p:nvCxnSpPr>
        <p:spPr>
          <a:xfrm>
            <a:off x="491086" y="663897"/>
            <a:ext cx="11209828" cy="0"/>
          </a:xfrm>
          <a:prstGeom prst="line">
            <a:avLst/>
          </a:prstGeom>
          <a:ln w="3175">
            <a:solidFill>
              <a:srgbClr val="223C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A708AE-199A-1A48-B556-997C0A5A7B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17878" y="2465182"/>
            <a:ext cx="3350853" cy="439093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chemeClr val="accent2"/>
                </a:solidFill>
                <a:latin typeface="Barlow SemiBold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C96596C9-4BD0-B94C-BB72-73B3C8F2E9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3269" y="2465182"/>
            <a:ext cx="3350853" cy="439093"/>
          </a:xfrm>
        </p:spPr>
        <p:txBody>
          <a:bodyPr>
            <a:noAutofit/>
          </a:bodyPr>
          <a:lstStyle>
            <a:lvl1pPr marL="0" indent="0" algn="ctr">
              <a:buNone/>
              <a:defRPr sz="2400" b="1" i="0">
                <a:solidFill>
                  <a:schemeClr val="accent2"/>
                </a:solidFill>
                <a:latin typeface="Barlow SemiBold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B5EF0AF-7391-2140-BE3D-54B6016116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4763" y="5704809"/>
            <a:ext cx="3897082" cy="541628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59886C17-DEDA-A44A-8D0A-B4678ADECB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0154" y="5711765"/>
            <a:ext cx="3897081" cy="534671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4CDED6A5-E05B-184B-B006-962350F18C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17878" y="2915073"/>
            <a:ext cx="3350853" cy="439093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 cap="none" baseline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3C3BAC35-D0A7-A84A-81E4-327441E6CD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23269" y="2915073"/>
            <a:ext cx="3350853" cy="439093"/>
          </a:xfrm>
        </p:spPr>
        <p:txBody>
          <a:bodyPr>
            <a:noAutofit/>
          </a:bodyPr>
          <a:lstStyle>
            <a:lvl1pPr marL="0" indent="0" algn="ctr">
              <a:buNone/>
              <a:defRPr sz="1600" b="0" i="0" cap="none" baseline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05DE3991-6F05-8142-9AA9-C421FA2E9A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08539" y="4795086"/>
            <a:ext cx="2084847" cy="347945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0" i="1" cap="none" baseline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F27FBB05-B75B-0940-8BD7-71E3E23250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350881" y="4795086"/>
            <a:ext cx="2084847" cy="347945"/>
          </a:xfrm>
        </p:spPr>
        <p:txBody>
          <a:bodyPr anchor="ctr">
            <a:noAutofit/>
          </a:bodyPr>
          <a:lstStyle>
            <a:lvl1pPr marL="0" indent="0" algn="ctr">
              <a:buNone/>
              <a:defRPr sz="1200" b="0" i="1" cap="none" baseline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16AAEED-48D8-FB4E-9287-4C72F2D6AF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087" y="242465"/>
            <a:ext cx="1250787" cy="254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E7C20A-88E3-3E42-BD29-0AE781B08708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A895E2-8C91-6845-958B-B5D15F304EF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>
          <a:xfrm>
            <a:off x="11016599" y="6390857"/>
            <a:ext cx="684315" cy="365125"/>
          </a:xfrm>
          <a:prstGeom prst="rect">
            <a:avLst/>
          </a:prstGeom>
        </p:spPr>
        <p:txBody>
          <a:bodyPr/>
          <a:lstStyle/>
          <a:p>
            <a:fld id="{568B74E3-F987-8947-80E3-7B0415162C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3DD84A-5CF8-5341-BD33-74C8A0AF09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5367" y="121308"/>
            <a:ext cx="2205548" cy="4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718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06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entered Title w/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239CB90-E5E6-3247-B340-991977AF5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7878" y="1153192"/>
            <a:ext cx="8756244" cy="1357451"/>
          </a:xfrm>
        </p:spPr>
        <p:txBody>
          <a:bodyPr anchor="t">
            <a:normAutofit/>
          </a:bodyPr>
          <a:lstStyle>
            <a:lvl1pPr algn="ctr">
              <a:defRPr sz="3299" b="0" i="0" spc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2AC347-EE69-E94D-BA40-BCE9A18E94C0}"/>
              </a:ext>
            </a:extLst>
          </p:cNvPr>
          <p:cNvCxnSpPr>
            <a:cxnSpLocks/>
          </p:cNvCxnSpPr>
          <p:nvPr userDrawn="1"/>
        </p:nvCxnSpPr>
        <p:spPr>
          <a:xfrm>
            <a:off x="491086" y="663897"/>
            <a:ext cx="11209828" cy="0"/>
          </a:xfrm>
          <a:prstGeom prst="line">
            <a:avLst/>
          </a:prstGeom>
          <a:ln w="3175">
            <a:solidFill>
              <a:srgbClr val="223C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EF193-DE88-3440-A02B-13E41200290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18612" y="2510644"/>
            <a:ext cx="8755510" cy="1453357"/>
          </a:xfrm>
        </p:spPr>
        <p:txBody>
          <a:bodyPr>
            <a:normAutofit/>
          </a:bodyPr>
          <a:lstStyle>
            <a:lvl1pPr marL="0" indent="0">
              <a:buNone/>
              <a:defRPr sz="2000" b="0" i="0" cap="none" baseline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CE0EEB3-B329-D147-80B0-DA39BE86C6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087" y="242465"/>
            <a:ext cx="1250787" cy="254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3F0B3E-3A73-664F-8978-68A29D4461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EF9F0E-7EDD-7948-8958-62FCF21229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16599" y="6390857"/>
            <a:ext cx="684315" cy="365125"/>
          </a:xfrm>
          <a:prstGeom prst="rect">
            <a:avLst/>
          </a:prstGeom>
        </p:spPr>
        <p:txBody>
          <a:bodyPr/>
          <a:lstStyle/>
          <a:p>
            <a:fld id="{568B74E3-F987-8947-80E3-7B0415162C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19BE5D-9F80-1A4F-A332-1EFE645131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5367" y="121308"/>
            <a:ext cx="2205548" cy="4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91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ent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239CB90-E5E6-3247-B340-991977AF5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17878" y="1153192"/>
            <a:ext cx="8756244" cy="1357451"/>
          </a:xfrm>
        </p:spPr>
        <p:txBody>
          <a:bodyPr anchor="t">
            <a:normAutofit/>
          </a:bodyPr>
          <a:lstStyle>
            <a:lvl1pPr algn="ctr">
              <a:defRPr sz="3299" b="0" i="0" spc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2AC347-EE69-E94D-BA40-BCE9A18E94C0}"/>
              </a:ext>
            </a:extLst>
          </p:cNvPr>
          <p:cNvCxnSpPr>
            <a:cxnSpLocks/>
          </p:cNvCxnSpPr>
          <p:nvPr userDrawn="1"/>
        </p:nvCxnSpPr>
        <p:spPr>
          <a:xfrm>
            <a:off x="491086" y="663897"/>
            <a:ext cx="11209828" cy="0"/>
          </a:xfrm>
          <a:prstGeom prst="line">
            <a:avLst/>
          </a:prstGeom>
          <a:ln w="3175">
            <a:solidFill>
              <a:srgbClr val="223C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CE0EEB3-B329-D147-80B0-DA39BE86C6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087" y="242465"/>
            <a:ext cx="1250787" cy="254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3F0B3E-3A73-664F-8978-68A29D4461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EF9F0E-7EDD-7948-8958-62FCF21229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16599" y="6390857"/>
            <a:ext cx="684315" cy="365125"/>
          </a:xfrm>
          <a:prstGeom prst="rect">
            <a:avLst/>
          </a:prstGeom>
        </p:spPr>
        <p:txBody>
          <a:bodyPr/>
          <a:lstStyle/>
          <a:p>
            <a:fld id="{568B74E3-F987-8947-80E3-7B0415162C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5DF92D-1A2A-E44F-BD4D-9C87866017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5367" y="121308"/>
            <a:ext cx="2205548" cy="4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14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24">
          <p15:clr>
            <a:srgbClr val="FBAE40"/>
          </p15:clr>
        </p15:guide>
        <p15:guide id="2" pos="768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2AC347-EE69-E94D-BA40-BCE9A18E94C0}"/>
              </a:ext>
            </a:extLst>
          </p:cNvPr>
          <p:cNvCxnSpPr>
            <a:cxnSpLocks/>
          </p:cNvCxnSpPr>
          <p:nvPr userDrawn="1"/>
        </p:nvCxnSpPr>
        <p:spPr>
          <a:xfrm>
            <a:off x="491086" y="663897"/>
            <a:ext cx="11209828" cy="0"/>
          </a:xfrm>
          <a:prstGeom prst="line">
            <a:avLst/>
          </a:prstGeom>
          <a:ln w="3175">
            <a:solidFill>
              <a:srgbClr val="223C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2239CB90-E5E6-3247-B340-991977AF5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231" y="1153192"/>
            <a:ext cx="3797809" cy="1391225"/>
          </a:xfrm>
        </p:spPr>
        <p:txBody>
          <a:bodyPr anchor="t">
            <a:normAutofit/>
          </a:bodyPr>
          <a:lstStyle>
            <a:lvl1pPr>
              <a:defRPr sz="3299" b="0" i="0" spc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7A5B8E-9475-7542-B32C-CFBE2DD27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087" y="242465"/>
            <a:ext cx="1250787" cy="254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9C29FFE-EDB2-964E-A2CD-C31DF9D03068}"/>
              </a:ext>
            </a:extLst>
          </p:cNvPr>
          <p:cNvSpPr/>
          <p:nvPr userDrawn="1"/>
        </p:nvSpPr>
        <p:spPr>
          <a:xfrm>
            <a:off x="485045" y="2474844"/>
            <a:ext cx="3782394" cy="39458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Barlow Semi Condensed" pitchFamily="2" charset="77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8578F89-BED3-DF4C-B799-B1AF9DC65A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146" y="2623931"/>
            <a:ext cx="3478554" cy="3627782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1600" b="1" cap="none" baseline="0">
                <a:solidFill>
                  <a:schemeClr val="bg1"/>
                </a:solidFill>
                <a:latin typeface="Barlow" pitchFamily="2" charset="77"/>
              </a:defRPr>
            </a:lvl1pPr>
            <a:lvl2pPr marL="237284" indent="-237284">
              <a:spcBef>
                <a:spcPts val="0"/>
              </a:spcBef>
              <a:spcAft>
                <a:spcPts val="1200"/>
              </a:spcAft>
              <a:tabLst/>
              <a:defRPr sz="1300">
                <a:solidFill>
                  <a:schemeClr val="bg1"/>
                </a:solidFill>
                <a:latin typeface="Barlow Semi Condensed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</a:t>
            </a:r>
            <a:r>
              <a:rPr lang="en-US" err="1"/>
              <a:t>leveladsfasdfasdfasdfasdfasdfasdfasdfsadfa</a:t>
            </a:r>
            <a:endParaRPr lang="en-US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4CDF7DAD-A770-B34B-AD48-B783F00A44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95442" y="1153192"/>
            <a:ext cx="6200529" cy="5266658"/>
          </a:xfrm>
        </p:spPr>
        <p:txBody>
          <a:bodyPr/>
          <a:lstStyle>
            <a:lvl1pPr marL="0" indent="0">
              <a:spcBef>
                <a:spcPts val="2100"/>
              </a:spcBef>
              <a:spcAft>
                <a:spcPts val="600"/>
              </a:spcAft>
              <a:buFontTx/>
              <a:buNone/>
              <a:defRPr sz="1600" b="1" cap="all" baseline="0">
                <a:solidFill>
                  <a:schemeClr val="accent1"/>
                </a:solidFill>
                <a:latin typeface="Barlow Semi Condensed" pitchFamily="2" charset="77"/>
              </a:defRPr>
            </a:lvl1pPr>
            <a:lvl2pPr marL="237284" marR="0" indent="-237284" algn="l" defTabSz="9142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 sz="1300">
                <a:solidFill>
                  <a:schemeClr val="accent1"/>
                </a:solidFill>
                <a:latin typeface="Barlow Semi Condensed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44" marR="0" lvl="1" indent="-228569" algn="l" defTabSz="9142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marL="44" marR="0" lvl="1" indent="-228569" algn="l" defTabSz="914276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lvl="1"/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914458-2B9D-6541-AF46-BB7FF52EC11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DCD50B-B8DD-0D46-A79D-6D5ACA1823F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11016599" y="6390857"/>
            <a:ext cx="684315" cy="365125"/>
          </a:xfrm>
          <a:prstGeom prst="rect">
            <a:avLst/>
          </a:prstGeom>
        </p:spPr>
        <p:txBody>
          <a:bodyPr/>
          <a:lstStyle/>
          <a:p>
            <a:fld id="{568B74E3-F987-8947-80E3-7B0415162C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8986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377">
          <p15:clr>
            <a:srgbClr val="FBAE40"/>
          </p15:clr>
        </p15:guide>
        <p15:guide id="3" pos="6912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orient="horz" pos="8088">
          <p15:clr>
            <a:srgbClr val="FBAE40"/>
          </p15:clr>
        </p15:guide>
        <p15:guide id="6" pos="601">
          <p15:clr>
            <a:srgbClr val="FBAE40"/>
          </p15:clr>
        </p15:guide>
        <p15:guide id="7" pos="1473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2AC347-EE69-E94D-BA40-BCE9A18E94C0}"/>
              </a:ext>
            </a:extLst>
          </p:cNvPr>
          <p:cNvCxnSpPr>
            <a:cxnSpLocks/>
          </p:cNvCxnSpPr>
          <p:nvPr userDrawn="1"/>
        </p:nvCxnSpPr>
        <p:spPr>
          <a:xfrm>
            <a:off x="491086" y="663897"/>
            <a:ext cx="11209828" cy="0"/>
          </a:xfrm>
          <a:prstGeom prst="line">
            <a:avLst/>
          </a:prstGeom>
          <a:ln w="3175">
            <a:solidFill>
              <a:srgbClr val="223C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2239CB90-E5E6-3247-B340-991977AF5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5231" y="1153192"/>
            <a:ext cx="3797809" cy="1391225"/>
          </a:xfrm>
        </p:spPr>
        <p:txBody>
          <a:bodyPr anchor="t">
            <a:normAutofit/>
          </a:bodyPr>
          <a:lstStyle>
            <a:lvl1pPr>
              <a:defRPr sz="3299" b="0" i="0" spc="0">
                <a:solidFill>
                  <a:schemeClr val="accent1"/>
                </a:solidFill>
                <a:latin typeface="Barlow" pitchFamily="2" charset="77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7A5B8E-9475-7542-B32C-CFBE2DD272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087" y="242465"/>
            <a:ext cx="1250787" cy="254000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48578F89-BED3-DF4C-B799-B1AF9DC65A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231" y="2548890"/>
            <a:ext cx="3797809" cy="387096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Tx/>
              <a:buNone/>
              <a:defRPr sz="1600" b="1" cap="all" baseline="0">
                <a:solidFill>
                  <a:schemeClr val="accent1"/>
                </a:solidFill>
                <a:latin typeface="Barlow Semi Condensed" pitchFamily="2" charset="77"/>
              </a:defRPr>
            </a:lvl1pPr>
            <a:lvl2pPr marL="0" indent="0">
              <a:spcBef>
                <a:spcPts val="0"/>
              </a:spcBef>
              <a:spcAft>
                <a:spcPts val="1200"/>
              </a:spcAft>
              <a:buNone/>
              <a:defRPr sz="1600" b="0" i="0" cap="none" baseline="0">
                <a:solidFill>
                  <a:schemeClr val="accent1"/>
                </a:solidFill>
                <a:latin typeface="Barlow Semi Condensed" pitchFamily="2" charset="77"/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1"/>
            <a:r>
              <a:rPr lang="en-US"/>
              <a:t>First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F4833A-1FB4-A54E-A7BF-8BAE4F939B0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D919EC-B4EF-014F-B800-CC26931CE71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016599" y="6390857"/>
            <a:ext cx="684315" cy="365125"/>
          </a:xfrm>
          <a:prstGeom prst="rect">
            <a:avLst/>
          </a:prstGeom>
        </p:spPr>
        <p:txBody>
          <a:bodyPr/>
          <a:lstStyle/>
          <a:p>
            <a:fld id="{568B74E3-F987-8947-80E3-7B0415162C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B00106-CC8C-1D43-9842-4F8EDF63AE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5367" y="121308"/>
            <a:ext cx="2205548" cy="4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328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40">
          <p15:clr>
            <a:srgbClr val="FBAE40"/>
          </p15:clr>
        </p15:guide>
        <p15:guide id="2" pos="5377">
          <p15:clr>
            <a:srgbClr val="FBAE40"/>
          </p15:clr>
        </p15:guide>
        <p15:guide id="3" pos="6912">
          <p15:clr>
            <a:srgbClr val="FBAE40"/>
          </p15:clr>
        </p15:guide>
        <p15:guide id="4" orient="horz" pos="1440">
          <p15:clr>
            <a:srgbClr val="FBAE40"/>
          </p15:clr>
        </p15:guide>
        <p15:guide id="5" orient="horz" pos="8088">
          <p15:clr>
            <a:srgbClr val="FBAE40"/>
          </p15:clr>
        </p15:guide>
        <p15:guide id="6" pos="601">
          <p15:clr>
            <a:srgbClr val="FBAE40"/>
          </p15:clr>
        </p15:guide>
        <p15:guide id="7" pos="14737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2AC347-EE69-E94D-BA40-BCE9A18E94C0}"/>
              </a:ext>
            </a:extLst>
          </p:cNvPr>
          <p:cNvCxnSpPr>
            <a:cxnSpLocks/>
          </p:cNvCxnSpPr>
          <p:nvPr userDrawn="1"/>
        </p:nvCxnSpPr>
        <p:spPr>
          <a:xfrm>
            <a:off x="491086" y="663897"/>
            <a:ext cx="11209828" cy="0"/>
          </a:xfrm>
          <a:prstGeom prst="line">
            <a:avLst/>
          </a:prstGeom>
          <a:ln w="3175">
            <a:solidFill>
              <a:srgbClr val="223C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CE0EEB3-B329-D147-80B0-DA39BE86C6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1087" y="242465"/>
            <a:ext cx="1250787" cy="254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3F0B3E-3A73-664F-8978-68A29D4461D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EF9F0E-7EDD-7948-8958-62FCF21229A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016599" y="6390857"/>
            <a:ext cx="684315" cy="365125"/>
          </a:xfrm>
          <a:prstGeom prst="rect">
            <a:avLst/>
          </a:prstGeom>
        </p:spPr>
        <p:txBody>
          <a:bodyPr/>
          <a:lstStyle/>
          <a:p>
            <a:fld id="{568B74E3-F987-8947-80E3-7B0415162C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24637C-0EBC-9F4F-A3A3-AEB54FB175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95367" y="121308"/>
            <a:ext cx="2205548" cy="4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77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98029C8-CA5F-0E47-A295-CBF3C1446A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752E6B-5A89-684F-A27F-7A0CCD5233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8B74E3-F987-8947-80E3-7B0415162C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871EF-84C0-AC4A-982E-FF1F1672A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95367" y="121308"/>
            <a:ext cx="2205548" cy="49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75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22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60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75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8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53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39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0827C-A85B-40B8-B387-32642D90128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216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0827C-A85B-40B8-B387-32642D901281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D3B52-6652-43F0-9C4B-E195A96E22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6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3240" y="1153192"/>
            <a:ext cx="11209828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3240" y="1825625"/>
            <a:ext cx="112098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24A6E63-D4C2-0546-8068-EB3B4A3A9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1087" y="6390857"/>
            <a:ext cx="10488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4">
                    <a:lumMod val="60000"/>
                    <a:lumOff val="40000"/>
                  </a:schemeClr>
                </a:solidFill>
                <a:latin typeface="Barlow Semi Condensed" pitchFamily="2" charset="77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530DE2E-47E6-E341-9561-BF952F86A9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16599" y="6390857"/>
            <a:ext cx="6843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>
                <a:solidFill>
                  <a:schemeClr val="accent1"/>
                </a:solidFill>
                <a:latin typeface="Barlow Semi Condensed" pitchFamily="2" charset="77"/>
              </a:defRPr>
            </a:lvl1pPr>
          </a:lstStyle>
          <a:p>
            <a:fld id="{568B74E3-F987-8947-80E3-7B0415162C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B87CA06-743F-6E4A-BCFA-0AC471A6D20F}"/>
              </a:ext>
            </a:extLst>
          </p:cNvPr>
          <p:cNvCxnSpPr>
            <a:cxnSpLocks/>
          </p:cNvCxnSpPr>
          <p:nvPr userDrawn="1"/>
        </p:nvCxnSpPr>
        <p:spPr>
          <a:xfrm>
            <a:off x="491086" y="663897"/>
            <a:ext cx="11209828" cy="0"/>
          </a:xfrm>
          <a:prstGeom prst="line">
            <a:avLst/>
          </a:prstGeom>
          <a:ln w="3175">
            <a:solidFill>
              <a:srgbClr val="223C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99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l" defTabSz="914276" rtl="0" eaLnBrk="1" latinLnBrk="0" hangingPunct="1">
        <a:lnSpc>
          <a:spcPct val="90000"/>
        </a:lnSpc>
        <a:spcBef>
          <a:spcPct val="0"/>
        </a:spcBef>
        <a:buNone/>
        <a:defRPr sz="3299" b="0" kern="1200">
          <a:solidFill>
            <a:schemeClr val="accent1"/>
          </a:solidFill>
          <a:latin typeface="Barlow Semi Condensed" pitchFamily="2" charset="77"/>
          <a:ea typeface="+mj-ea"/>
          <a:cs typeface="+mj-cs"/>
        </a:defRPr>
      </a:lvl1pPr>
    </p:titleStyle>
    <p:bodyStyle>
      <a:lvl1pPr marL="0" indent="0" algn="l" defTabSz="91427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b="1" kern="1200" cap="all" baseline="0">
          <a:solidFill>
            <a:schemeClr val="accent1"/>
          </a:solidFill>
          <a:latin typeface="Barlow Semi Condensed" pitchFamily="2" charset="77"/>
          <a:ea typeface="+mn-ea"/>
          <a:cs typeface="+mn-cs"/>
        </a:defRPr>
      </a:lvl1pPr>
      <a:lvl2pPr marL="234903" indent="-223793" algn="l" defTabSz="9142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300" kern="1200">
          <a:solidFill>
            <a:schemeClr val="accent1"/>
          </a:solidFill>
          <a:latin typeface="Barlow Semi Condensed" pitchFamily="2" charset="77"/>
          <a:ea typeface="+mn-ea"/>
          <a:cs typeface="+mn-cs"/>
        </a:defRPr>
      </a:lvl2pPr>
      <a:lvl3pPr marL="234903" indent="-223793" algn="l" defTabSz="9142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300" kern="1200">
          <a:solidFill>
            <a:schemeClr val="tx1"/>
          </a:solidFill>
          <a:latin typeface="Barlow Semi Condensed" pitchFamily="2" charset="77"/>
          <a:ea typeface="+mn-ea"/>
          <a:cs typeface="+mn-cs"/>
        </a:defRPr>
      </a:lvl3pPr>
      <a:lvl4pPr marL="234903" indent="-223793" algn="l" defTabSz="9142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300" kern="1200">
          <a:solidFill>
            <a:schemeClr val="tx1"/>
          </a:solidFill>
          <a:latin typeface="Barlow Semi Condensed" pitchFamily="2" charset="77"/>
          <a:ea typeface="+mn-ea"/>
          <a:cs typeface="+mn-cs"/>
        </a:defRPr>
      </a:lvl4pPr>
      <a:lvl5pPr marL="234903" indent="-223793" algn="l" defTabSz="9142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300" kern="1200">
          <a:solidFill>
            <a:schemeClr val="tx1"/>
          </a:solidFill>
          <a:latin typeface="Barlow Semi Condensed" pitchFamily="2" charset="77"/>
          <a:ea typeface="+mn-ea"/>
          <a:cs typeface="+mn-cs"/>
        </a:defRPr>
      </a:lvl5pPr>
      <a:lvl6pPr marL="2514258" indent="-228569" algn="l" defTabSz="9142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96" indent="-228569" algn="l" defTabSz="9142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33" indent="-228569" algn="l" defTabSz="9142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2" indent="-228569" algn="l" defTabSz="91427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8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6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3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1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89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27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65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2" algn="l" defTabSz="91427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6"/>
            <a:ext cx="12192000" cy="6865872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1752600" y="1369870"/>
            <a:ext cx="3501886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bg2"/>
                </a:solidFill>
                <a:latin typeface="Gill Sans MT"/>
                <a:cs typeface="Gill Sans MT"/>
              </a:rPr>
              <a:t>Title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77B6BBB-B710-4C1D-AB5E-685B38AC9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669601"/>
            <a:ext cx="9829800" cy="481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452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59F393-A359-4F69-8D32-DDD13C272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00" y="-28484"/>
            <a:ext cx="4968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399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7EFAEAC-F0AF-4A85-8F05-00E0745A8EB1}"/>
              </a:ext>
            </a:extLst>
          </p:cNvPr>
          <p:cNvSpPr/>
          <p:nvPr/>
        </p:nvSpPr>
        <p:spPr>
          <a:xfrm rot="11678433">
            <a:off x="8839200" y="838200"/>
            <a:ext cx="2209800" cy="97223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59F393-A359-4F69-8D32-DDD13C272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00" y="-28484"/>
            <a:ext cx="4968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84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59F393-A359-4F69-8D32-DDD13C272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205" b="71807"/>
          <a:stretch/>
        </p:blipFill>
        <p:spPr>
          <a:xfrm>
            <a:off x="152400" y="1769322"/>
            <a:ext cx="12236040" cy="40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51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7EFAEAC-F0AF-4A85-8F05-00E0745A8EB1}"/>
              </a:ext>
            </a:extLst>
          </p:cNvPr>
          <p:cNvSpPr/>
          <p:nvPr/>
        </p:nvSpPr>
        <p:spPr>
          <a:xfrm rot="11678433">
            <a:off x="8497955" y="2740455"/>
            <a:ext cx="2209800" cy="97223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59F393-A359-4F69-8D32-DDD13C272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00" y="-28484"/>
            <a:ext cx="4968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19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59F393-A359-4F69-8D32-DDD13C272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971" b="36251"/>
          <a:stretch/>
        </p:blipFill>
        <p:spPr>
          <a:xfrm>
            <a:off x="757980" y="512759"/>
            <a:ext cx="10911311" cy="568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2CD2933-D586-48DA-AFCB-9964F9942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63B0D1A-FEDC-424A-ACF1-72766FB5B762}"/>
              </a:ext>
            </a:extLst>
          </p:cNvPr>
          <p:cNvGraphicFramePr>
            <a:graphicFrameLocks noGrp="1"/>
          </p:cNvGraphicFramePr>
          <p:nvPr/>
        </p:nvGraphicFramePr>
        <p:xfrm>
          <a:off x="387626" y="14207"/>
          <a:ext cx="11499574" cy="6968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5808">
                  <a:extLst>
                    <a:ext uri="{9D8B030D-6E8A-4147-A177-3AD203B41FA5}">
                      <a16:colId xmlns:a16="http://schemas.microsoft.com/office/drawing/2014/main" val="511325283"/>
                    </a:ext>
                  </a:extLst>
                </a:gridCol>
                <a:gridCol w="2558118">
                  <a:extLst>
                    <a:ext uri="{9D8B030D-6E8A-4147-A177-3AD203B41FA5}">
                      <a16:colId xmlns:a16="http://schemas.microsoft.com/office/drawing/2014/main" val="3915408466"/>
                    </a:ext>
                  </a:extLst>
                </a:gridCol>
                <a:gridCol w="5785648">
                  <a:extLst>
                    <a:ext uri="{9D8B030D-6E8A-4147-A177-3AD203B41FA5}">
                      <a16:colId xmlns:a16="http://schemas.microsoft.com/office/drawing/2014/main" val="721489227"/>
                    </a:ext>
                  </a:extLst>
                </a:gridCol>
              </a:tblGrid>
              <a:tr h="456548">
                <a:tc>
                  <a:txBody>
                    <a:bodyPr/>
                    <a:lstStyle/>
                    <a:p>
                      <a:r>
                        <a:rPr lang="en-US" dirty="0"/>
                        <a:t>DRIVERS OF CHANGE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STAKEHOLDERS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CHALLENGES AND OPPORTUNITIES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857246"/>
                  </a:ext>
                </a:extLst>
              </a:tr>
              <a:tr h="1043537">
                <a:tc>
                  <a:txBody>
                    <a:bodyPr/>
                    <a:lstStyle/>
                    <a:p>
                      <a:r>
                        <a:rPr lang="en-US" b="1" dirty="0"/>
                        <a:t>Pervasive use of Online Video/Collaboration</a:t>
                      </a:r>
                    </a:p>
                  </a:txBody>
                  <a:tcPr/>
                </a:tc>
                <a:tc rowSpan="9"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endParaRPr lang="en-US" sz="1600" dirty="0"/>
                    </a:p>
                    <a:p>
                      <a:pPr algn="ctr"/>
                      <a:r>
                        <a:rPr lang="en-US" sz="1600" dirty="0"/>
                        <a:t>Campers</a:t>
                      </a:r>
                    </a:p>
                    <a:p>
                      <a:pPr algn="ctr"/>
                      <a:r>
                        <a:rPr lang="en-US" sz="1600" dirty="0"/>
                        <a:t>Staff</a:t>
                      </a:r>
                    </a:p>
                    <a:p>
                      <a:pPr algn="ctr"/>
                      <a:r>
                        <a:rPr lang="en-US" sz="1600" dirty="0"/>
                        <a:t>Parents</a:t>
                      </a:r>
                    </a:p>
                    <a:p>
                      <a:pPr algn="ctr"/>
                      <a:r>
                        <a:rPr lang="en-US" sz="1600" dirty="0"/>
                        <a:t>Donors</a:t>
                      </a:r>
                    </a:p>
                    <a:p>
                      <a:pPr algn="ctr"/>
                      <a:r>
                        <a:rPr lang="en-US" sz="1600" dirty="0"/>
                        <a:t>Volunteers</a:t>
                      </a:r>
                    </a:p>
                    <a:p>
                      <a:pPr algn="ctr"/>
                      <a:r>
                        <a:rPr lang="en-US" sz="1600" dirty="0"/>
                        <a:t>Partners</a:t>
                      </a:r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Enhance year-round programming, links to Israel and elsewhere</a:t>
                      </a:r>
                    </a:p>
                    <a:p>
                      <a:r>
                        <a:rPr lang="en-US" sz="1400" dirty="0"/>
                        <a:t>Camp Office</a:t>
                      </a:r>
                    </a:p>
                    <a:p>
                      <a:r>
                        <a:rPr lang="en-US" sz="1400" dirty="0"/>
                        <a:t>Parent, donor communication, camp tours</a:t>
                      </a:r>
                    </a:p>
                    <a:p>
                      <a:r>
                        <a:rPr lang="en-US" sz="1400" dirty="0"/>
                        <a:t>Staff communication/some training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220260"/>
                  </a:ext>
                </a:extLst>
              </a:tr>
              <a:tr h="752598">
                <a:tc>
                  <a:txBody>
                    <a:bodyPr/>
                    <a:lstStyle/>
                    <a:p>
                      <a:r>
                        <a:rPr lang="en-US" b="1" dirty="0"/>
                        <a:t>Fierce Competition for $ </a:t>
                      </a:r>
                    </a:p>
                    <a:p>
                      <a:r>
                        <a:rPr lang="en-US" b="1" dirty="0"/>
                        <a:t>Explosion of Innovations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Enrollment competition from other summer and educational programs who offer new programs (</a:t>
                      </a:r>
                      <a:r>
                        <a:rPr lang="en-US" sz="1400" dirty="0" err="1"/>
                        <a:t>e.g</a:t>
                      </a:r>
                      <a:r>
                        <a:rPr lang="en-US" sz="1400" dirty="0"/>
                        <a:t>, blends including year-round) or slash prices</a:t>
                      </a:r>
                    </a:p>
                    <a:p>
                      <a:r>
                        <a:rPr lang="en-US" sz="1400" dirty="0"/>
                        <a:t>From donors &amp; funders who are hearing from many non-profits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396843"/>
                  </a:ext>
                </a:extLst>
              </a:tr>
              <a:tr h="804175">
                <a:tc>
                  <a:txBody>
                    <a:bodyPr/>
                    <a:lstStyle/>
                    <a:p>
                      <a:r>
                        <a:rPr lang="en-US" b="1" dirty="0"/>
                        <a:t>Financial Strain/</a:t>
                      </a:r>
                    </a:p>
                    <a:p>
                      <a:r>
                        <a:rPr lang="en-US" b="1" dirty="0"/>
                        <a:t>Exacerbation of Inequity</a:t>
                      </a:r>
                    </a:p>
                    <a:p>
                      <a:r>
                        <a:rPr lang="en-US" b="1" dirty="0"/>
                        <a:t>Empathy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Impact on enrollment, fundraising &amp; financial aid  </a:t>
                      </a:r>
                    </a:p>
                    <a:p>
                      <a:r>
                        <a:rPr lang="en-US" sz="1400" dirty="0"/>
                        <a:t>Inequity may impact on programming and social justice profile of camp</a:t>
                      </a:r>
                    </a:p>
                    <a:p>
                      <a:r>
                        <a:rPr lang="en-US" sz="1400" dirty="0"/>
                        <a:t>Budget management – a key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825551"/>
                  </a:ext>
                </a:extLst>
              </a:tr>
              <a:tr h="1041399">
                <a:tc>
                  <a:txBody>
                    <a:bodyPr/>
                    <a:lstStyle/>
                    <a:p>
                      <a:r>
                        <a:rPr lang="en-US" b="1" dirty="0"/>
                        <a:t>Mental Health/Development Concerns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Impact on campers, staff and potentially affect parents (which will affect kids) – implications for staffing, training, programming, budget.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5197337"/>
                  </a:ext>
                </a:extLst>
              </a:tr>
              <a:tr h="65221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Hygiene/distancing -  still a factor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For reasons of public health regulation, family attitudes, may need some hygiene / distancing even if there is a vaccine/treatment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742037"/>
                  </a:ext>
                </a:extLst>
              </a:tr>
              <a:tr h="65221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Growing diversity of views on risk and action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Important to remember and craft approaches for different perspectives/segments, not an average family, donor, Board member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059119"/>
                  </a:ext>
                </a:extLst>
              </a:tr>
              <a:tr h="902425">
                <a:tc row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Complexity and Uncertainty</a:t>
                      </a:r>
                    </a:p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Balancing boldness and prudence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Ongoing adaption, monitoring and agility demands responsive governance, management, strategy and financial 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5937975"/>
                  </a:ext>
                </a:extLst>
              </a:tr>
              <a:tr h="187776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58669854"/>
                  </a:ext>
                </a:extLst>
              </a:tr>
              <a:tr h="3509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gradFill>
                      <a:gsLst>
                        <a:gs pos="0">
                          <a:schemeClr val="accent1">
                            <a:lumMod val="5000"/>
                            <a:lumOff val="95000"/>
                          </a:schemeClr>
                        </a:gs>
                        <a:gs pos="74000">
                          <a:schemeClr val="accent1">
                            <a:lumMod val="45000"/>
                            <a:lumOff val="55000"/>
                          </a:schemeClr>
                        </a:gs>
                        <a:gs pos="83000">
                          <a:schemeClr val="accent1">
                            <a:lumMod val="45000"/>
                            <a:lumOff val="55000"/>
                          </a:schemeClr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72582052"/>
                  </a:ext>
                </a:extLst>
              </a:tr>
            </a:tbl>
          </a:graphicData>
        </a:graphic>
      </p:graphicFrame>
      <p:sp>
        <p:nvSpPr>
          <p:cNvPr id="11" name="Arrow: Right 10">
            <a:extLst>
              <a:ext uri="{FF2B5EF4-FFF2-40B4-BE49-F238E27FC236}">
                <a16:creationId xmlns:a16="http://schemas.microsoft.com/office/drawing/2014/main" id="{FC4EB08F-56E7-4D88-A73D-AC8A4D5E21CF}"/>
              </a:ext>
            </a:extLst>
          </p:cNvPr>
          <p:cNvSpPr/>
          <p:nvPr/>
        </p:nvSpPr>
        <p:spPr>
          <a:xfrm>
            <a:off x="3886200" y="1114108"/>
            <a:ext cx="2057400" cy="4769061"/>
          </a:xfrm>
          <a:prstGeom prst="rightArrow">
            <a:avLst>
              <a:gd name="adj1" fmla="val 50000"/>
              <a:gd name="adj2" fmla="val 4649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52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7EFAEAC-F0AF-4A85-8F05-00E0745A8EB1}"/>
              </a:ext>
            </a:extLst>
          </p:cNvPr>
          <p:cNvSpPr/>
          <p:nvPr/>
        </p:nvSpPr>
        <p:spPr>
          <a:xfrm rot="9631419">
            <a:off x="8927726" y="3461033"/>
            <a:ext cx="2187239" cy="972234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59F393-A359-4F69-8D32-DDD13C272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00" y="-28484"/>
            <a:ext cx="4968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7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872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914400" y="731836"/>
            <a:ext cx="3501886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accent1"/>
                </a:solidFill>
                <a:latin typeface="Gill Sans MT"/>
                <a:cs typeface="Gill Sans MT"/>
              </a:rPr>
              <a:t>20 minutes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77B6BBB-B710-4C1D-AB5E-685B38AC9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6498"/>
            <a:ext cx="3501886" cy="171661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E33881-6502-40DE-AB86-48323DF74F0A}"/>
              </a:ext>
            </a:extLst>
          </p:cNvPr>
          <p:cNvSpPr txBox="1">
            <a:spLocks/>
          </p:cNvSpPr>
          <p:nvPr/>
        </p:nvSpPr>
        <p:spPr>
          <a:xfrm>
            <a:off x="609600" y="2362200"/>
            <a:ext cx="10972800" cy="3763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b="1" dirty="0">
                <a:solidFill>
                  <a:schemeClr val="bg2">
                    <a:lumMod val="25000"/>
                  </a:schemeClr>
                </a:solidFill>
              </a:rPr>
              <a:t>Discuss the Drivers of Change: </a:t>
            </a:r>
          </a:p>
          <a:p>
            <a:endParaRPr lang="en-US" sz="48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Opportunities and Challenges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&amp; </a:t>
            </a:r>
          </a:p>
          <a:p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Implications for Camp</a:t>
            </a:r>
          </a:p>
        </p:txBody>
      </p:sp>
    </p:spTree>
    <p:extLst>
      <p:ext uri="{BB962C8B-B14F-4D97-AF65-F5344CB8AC3E}">
        <p14:creationId xmlns:p14="http://schemas.microsoft.com/office/powerpoint/2010/main" val="841969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AE47721-E64D-401F-85E7-F021CE23B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37" r="8031"/>
          <a:stretch/>
        </p:blipFill>
        <p:spPr>
          <a:xfrm rot="21600000"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76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97EFAEAC-F0AF-4A85-8F05-00E0745A8EB1}"/>
              </a:ext>
            </a:extLst>
          </p:cNvPr>
          <p:cNvSpPr/>
          <p:nvPr/>
        </p:nvSpPr>
        <p:spPr>
          <a:xfrm rot="9631419">
            <a:off x="8927726" y="3461033"/>
            <a:ext cx="2187239" cy="972234"/>
          </a:xfrm>
          <a:prstGeom prst="rightArrow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59F393-A359-4F69-8D32-DDD13C272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00" y="-28484"/>
            <a:ext cx="4968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FD786EF-7776-4131-B638-55FDC8ABC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29" r="550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58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59F393-A359-4F69-8D32-DDD13C272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2160"/>
          <a:stretch/>
        </p:blipFill>
        <p:spPr>
          <a:xfrm>
            <a:off x="450966" y="813809"/>
            <a:ext cx="10317071" cy="538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74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7872"/>
            <a:ext cx="12192000" cy="6865872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914400" y="594979"/>
            <a:ext cx="3501886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accent1"/>
                </a:solidFill>
                <a:latin typeface="Gill Sans MT"/>
                <a:cs typeface="Gill Sans MT"/>
              </a:rPr>
              <a:t>20 minutes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77B6BBB-B710-4C1D-AB5E-685B38AC9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6498"/>
            <a:ext cx="3501886" cy="171661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E33881-6502-40DE-AB86-48323DF74F0A}"/>
              </a:ext>
            </a:extLst>
          </p:cNvPr>
          <p:cNvSpPr txBox="1">
            <a:spLocks/>
          </p:cNvSpPr>
          <p:nvPr/>
        </p:nvSpPr>
        <p:spPr>
          <a:xfrm>
            <a:off x="914400" y="1749607"/>
            <a:ext cx="10668000" cy="4376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Financial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Collaborations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Fundraising 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Enrollment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Staff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Health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dirty="0">
                <a:solidFill>
                  <a:schemeClr val="bg2">
                    <a:lumMod val="25000"/>
                  </a:schemeClr>
                </a:solidFill>
              </a:rPr>
              <a:t>Any Group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FBE0A93-1DAC-4331-BAA0-D99D9A95435D}"/>
              </a:ext>
            </a:extLst>
          </p:cNvPr>
          <p:cNvSpPr txBox="1">
            <a:spLocks/>
          </p:cNvSpPr>
          <p:nvPr/>
        </p:nvSpPr>
        <p:spPr>
          <a:xfrm>
            <a:off x="5871411" y="2133600"/>
            <a:ext cx="5410200" cy="3276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accent1"/>
                </a:solidFill>
                <a:latin typeface="Gill Sans MT"/>
                <a:cs typeface="Gill Sans MT"/>
              </a:rPr>
              <a:t>Pick a Hot Topic</a:t>
            </a:r>
          </a:p>
          <a:p>
            <a:pPr algn="l"/>
            <a:endParaRPr lang="en-US" sz="3800" b="1" spc="300" dirty="0">
              <a:solidFill>
                <a:schemeClr val="accent1"/>
              </a:solidFill>
              <a:latin typeface="Gill Sans MT"/>
              <a:cs typeface="Gill Sans MT"/>
            </a:endParaRPr>
          </a:p>
          <a:p>
            <a:pPr algn="l"/>
            <a:r>
              <a:rPr lang="en-US" sz="3800" b="1" spc="300" dirty="0">
                <a:solidFill>
                  <a:schemeClr val="accent1"/>
                </a:solidFill>
                <a:latin typeface="Gill Sans MT"/>
                <a:cs typeface="Gill Sans MT"/>
              </a:rPr>
              <a:t>Change your name to that topic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1947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AFBBE2-52A0-4898-AC6F-FAF41C54B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77" b="116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063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872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914400" y="2514600"/>
            <a:ext cx="10515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6600" b="1" spc="300" dirty="0">
                <a:solidFill>
                  <a:schemeClr val="accent1"/>
                </a:solidFill>
                <a:latin typeface="Gill Sans MT"/>
                <a:cs typeface="Gill Sans MT"/>
              </a:rPr>
              <a:t>What now? What next? 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77B6BBB-B710-4C1D-AB5E-685B38AC9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6498"/>
            <a:ext cx="3501886" cy="171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09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-13484"/>
            <a:ext cx="12192000" cy="686587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E33881-6502-40DE-AB86-48323DF74F0A}"/>
              </a:ext>
            </a:extLst>
          </p:cNvPr>
          <p:cNvSpPr txBox="1">
            <a:spLocks/>
          </p:cNvSpPr>
          <p:nvPr/>
        </p:nvSpPr>
        <p:spPr>
          <a:xfrm>
            <a:off x="914400" y="1749607"/>
            <a:ext cx="10668000" cy="4376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1B3D5A-44AB-4877-9593-37A125C3636B}"/>
              </a:ext>
            </a:extLst>
          </p:cNvPr>
          <p:cNvGrpSpPr/>
          <p:nvPr/>
        </p:nvGrpSpPr>
        <p:grpSpPr>
          <a:xfrm>
            <a:off x="2743200" y="1009899"/>
            <a:ext cx="4834859" cy="4519279"/>
            <a:chOff x="8448152" y="5228357"/>
            <a:chExt cx="7128359" cy="6663078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9966C794-D0D0-4F84-85F4-9EE8E7C80DF5}"/>
                </a:ext>
              </a:extLst>
            </p:cNvPr>
            <p:cNvSpPr/>
            <p:nvPr/>
          </p:nvSpPr>
          <p:spPr>
            <a:xfrm>
              <a:off x="8448152" y="7640953"/>
              <a:ext cx="4250483" cy="4250482"/>
            </a:xfrm>
            <a:prstGeom prst="ellipse">
              <a:avLst/>
            </a:prstGeom>
            <a:solidFill>
              <a:schemeClr val="accent1"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/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8A87C370-D40F-4240-9DD9-D4B866FA7736}"/>
                </a:ext>
              </a:extLst>
            </p:cNvPr>
            <p:cNvSpPr/>
            <p:nvPr/>
          </p:nvSpPr>
          <p:spPr>
            <a:xfrm>
              <a:off x="10052693" y="5228357"/>
              <a:ext cx="4250483" cy="4250482"/>
            </a:xfrm>
            <a:prstGeom prst="ellipse">
              <a:avLst/>
            </a:prstGeom>
            <a:solidFill>
              <a:schemeClr val="accent3"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/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6A538DAE-8769-4EAA-9673-01E2B0EBC55C}"/>
                </a:ext>
              </a:extLst>
            </p:cNvPr>
            <p:cNvSpPr/>
            <p:nvPr/>
          </p:nvSpPr>
          <p:spPr>
            <a:xfrm>
              <a:off x="11326028" y="7640953"/>
              <a:ext cx="4250483" cy="4250482"/>
            </a:xfrm>
            <a:prstGeom prst="ellipse">
              <a:avLst/>
            </a:prstGeom>
            <a:solidFill>
              <a:schemeClr val="accent2"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/>
            </a:p>
          </p:txBody>
        </p:sp>
        <p:sp>
          <p:nvSpPr>
            <p:cNvPr id="12" name="General consumer needs and changes in mobility behavior">
              <a:extLst>
                <a:ext uri="{FF2B5EF4-FFF2-40B4-BE49-F238E27FC236}">
                  <a16:creationId xmlns:a16="http://schemas.microsoft.com/office/drawing/2014/main" id="{7F999A52-86D6-42A7-978D-CA527E9DD8DC}"/>
                </a:ext>
              </a:extLst>
            </p:cNvPr>
            <p:cNvSpPr txBox="1"/>
            <p:nvPr/>
          </p:nvSpPr>
          <p:spPr>
            <a:xfrm>
              <a:off x="10459222" y="6258764"/>
              <a:ext cx="3437424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latin typeface="Barlow" pitchFamily="2" charset="77"/>
                </a:rPr>
                <a:t>External conditions / scenarios</a:t>
              </a:r>
            </a:p>
          </p:txBody>
        </p:sp>
        <p:sp>
          <p:nvSpPr>
            <p:cNvPr id="13" name="Mobility capabilities and infrastructure">
              <a:extLst>
                <a:ext uri="{FF2B5EF4-FFF2-40B4-BE49-F238E27FC236}">
                  <a16:creationId xmlns:a16="http://schemas.microsoft.com/office/drawing/2014/main" id="{583458D6-3B09-4DF5-94B5-615B92458013}"/>
                </a:ext>
              </a:extLst>
            </p:cNvPr>
            <p:cNvSpPr txBox="1"/>
            <p:nvPr/>
          </p:nvSpPr>
          <p:spPr>
            <a:xfrm>
              <a:off x="8588243" y="9634954"/>
              <a:ext cx="2737785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latin typeface="Barlow" pitchFamily="2" charset="77"/>
                </a:rPr>
                <a:t>Capabilities and assets</a:t>
              </a:r>
            </a:p>
          </p:txBody>
        </p:sp>
        <p:sp>
          <p:nvSpPr>
            <p:cNvPr id="14" name="Business models and cost structures">
              <a:extLst>
                <a:ext uri="{FF2B5EF4-FFF2-40B4-BE49-F238E27FC236}">
                  <a16:creationId xmlns:a16="http://schemas.microsoft.com/office/drawing/2014/main" id="{079328CD-B3D4-44B1-B256-13FA871A94F1}"/>
                </a:ext>
              </a:extLst>
            </p:cNvPr>
            <p:cNvSpPr txBox="1"/>
            <p:nvPr/>
          </p:nvSpPr>
          <p:spPr>
            <a:xfrm>
              <a:off x="12282778" y="9634954"/>
              <a:ext cx="2736242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latin typeface="Barlow" pitchFamily="2" charset="77"/>
                </a:rPr>
                <a:t>Vision and values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FC94A25-E5DF-4A42-81D0-D51230222125}"/>
              </a:ext>
            </a:extLst>
          </p:cNvPr>
          <p:cNvSpPr txBox="1"/>
          <p:nvPr/>
        </p:nvSpPr>
        <p:spPr>
          <a:xfrm>
            <a:off x="4528264" y="3335639"/>
            <a:ext cx="139721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Barlow Semi Condensed" pitchFamily="2" charset="77"/>
              </a:rPr>
              <a:t>Strategy</a:t>
            </a:r>
          </a:p>
        </p:txBody>
      </p:sp>
    </p:spTree>
    <p:extLst>
      <p:ext uri="{BB962C8B-B14F-4D97-AF65-F5344CB8AC3E}">
        <p14:creationId xmlns:p14="http://schemas.microsoft.com/office/powerpoint/2010/main" val="397972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872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914400" y="594979"/>
            <a:ext cx="6553200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accent1"/>
                </a:solidFill>
                <a:latin typeface="Gill Sans MT"/>
                <a:cs typeface="Gill Sans MT"/>
              </a:rPr>
              <a:t>What now? What next? 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77B6BBB-B710-4C1D-AB5E-685B38AC9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6498"/>
            <a:ext cx="3501886" cy="171661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E33881-6502-40DE-AB86-48323DF74F0A}"/>
              </a:ext>
            </a:extLst>
          </p:cNvPr>
          <p:cNvSpPr txBox="1">
            <a:spLocks/>
          </p:cNvSpPr>
          <p:nvPr/>
        </p:nvSpPr>
        <p:spPr>
          <a:xfrm>
            <a:off x="914400" y="1749607"/>
            <a:ext cx="10668000" cy="4376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1B3D5A-44AB-4877-9593-37A125C3636B}"/>
              </a:ext>
            </a:extLst>
          </p:cNvPr>
          <p:cNvGrpSpPr/>
          <p:nvPr/>
        </p:nvGrpSpPr>
        <p:grpSpPr>
          <a:xfrm>
            <a:off x="908154" y="1695634"/>
            <a:ext cx="4834859" cy="4519279"/>
            <a:chOff x="8448152" y="5228357"/>
            <a:chExt cx="7128359" cy="6663078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9966C794-D0D0-4F84-85F4-9EE8E7C80DF5}"/>
                </a:ext>
              </a:extLst>
            </p:cNvPr>
            <p:cNvSpPr/>
            <p:nvPr/>
          </p:nvSpPr>
          <p:spPr>
            <a:xfrm>
              <a:off x="8448152" y="7640953"/>
              <a:ext cx="4250483" cy="425048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8A87C370-D40F-4240-9DD9-D4B866FA7736}"/>
                </a:ext>
              </a:extLst>
            </p:cNvPr>
            <p:cNvSpPr/>
            <p:nvPr/>
          </p:nvSpPr>
          <p:spPr>
            <a:xfrm>
              <a:off x="10052693" y="5228357"/>
              <a:ext cx="4250483" cy="4250482"/>
            </a:xfrm>
            <a:prstGeom prst="ellipse">
              <a:avLst/>
            </a:prstGeom>
            <a:solidFill>
              <a:schemeClr val="accent3"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6A538DAE-8769-4EAA-9673-01E2B0EBC55C}"/>
                </a:ext>
              </a:extLst>
            </p:cNvPr>
            <p:cNvSpPr/>
            <p:nvPr/>
          </p:nvSpPr>
          <p:spPr>
            <a:xfrm>
              <a:off x="11326028" y="7640953"/>
              <a:ext cx="4250483" cy="425048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12" name="General consumer needs and changes in mobility behavior">
              <a:extLst>
                <a:ext uri="{FF2B5EF4-FFF2-40B4-BE49-F238E27FC236}">
                  <a16:creationId xmlns:a16="http://schemas.microsoft.com/office/drawing/2014/main" id="{7F999A52-86D6-42A7-978D-CA527E9DD8DC}"/>
                </a:ext>
              </a:extLst>
            </p:cNvPr>
            <p:cNvSpPr txBox="1"/>
            <p:nvPr/>
          </p:nvSpPr>
          <p:spPr>
            <a:xfrm>
              <a:off x="10459222" y="6258764"/>
              <a:ext cx="3437424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Barlow" pitchFamily="2" charset="77"/>
                </a:rPr>
                <a:t>External conditions / scenarios</a:t>
              </a:r>
            </a:p>
          </p:txBody>
        </p:sp>
        <p:sp>
          <p:nvSpPr>
            <p:cNvPr id="13" name="Mobility capabilities and infrastructure">
              <a:extLst>
                <a:ext uri="{FF2B5EF4-FFF2-40B4-BE49-F238E27FC236}">
                  <a16:creationId xmlns:a16="http://schemas.microsoft.com/office/drawing/2014/main" id="{583458D6-3B09-4DF5-94B5-615B92458013}"/>
                </a:ext>
              </a:extLst>
            </p:cNvPr>
            <p:cNvSpPr txBox="1"/>
            <p:nvPr/>
          </p:nvSpPr>
          <p:spPr>
            <a:xfrm>
              <a:off x="8588243" y="9634954"/>
              <a:ext cx="2737785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Barlow" pitchFamily="2" charset="77"/>
                </a:rPr>
                <a:t>Capabilities and assets</a:t>
              </a:r>
            </a:p>
          </p:txBody>
        </p:sp>
        <p:sp>
          <p:nvSpPr>
            <p:cNvPr id="14" name="Business models and cost structures">
              <a:extLst>
                <a:ext uri="{FF2B5EF4-FFF2-40B4-BE49-F238E27FC236}">
                  <a16:creationId xmlns:a16="http://schemas.microsoft.com/office/drawing/2014/main" id="{079328CD-B3D4-44B1-B256-13FA871A94F1}"/>
                </a:ext>
              </a:extLst>
            </p:cNvPr>
            <p:cNvSpPr txBox="1"/>
            <p:nvPr/>
          </p:nvSpPr>
          <p:spPr>
            <a:xfrm>
              <a:off x="12282778" y="9634954"/>
              <a:ext cx="2736242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Barlow" pitchFamily="2" charset="77"/>
                </a:rPr>
                <a:t>Vision and values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FC94A25-E5DF-4A42-81D0-D51230222125}"/>
              </a:ext>
            </a:extLst>
          </p:cNvPr>
          <p:cNvSpPr txBox="1"/>
          <p:nvPr/>
        </p:nvSpPr>
        <p:spPr>
          <a:xfrm>
            <a:off x="2671224" y="3964955"/>
            <a:ext cx="139721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Barlow Semi Condensed" pitchFamily="2" charset="77"/>
              </a:rPr>
              <a:t>Strategy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28DF02-031B-4D5D-8E46-192590121718}"/>
              </a:ext>
            </a:extLst>
          </p:cNvPr>
          <p:cNvSpPr txBox="1"/>
          <p:nvPr/>
        </p:nvSpPr>
        <p:spPr>
          <a:xfrm>
            <a:off x="5815297" y="1456576"/>
            <a:ext cx="617256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Possible Scenarios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accent3">
                    <a:lumMod val="75000"/>
                  </a:schemeClr>
                </a:solidFill>
              </a:rPr>
              <a:t>Most Likely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chemeClr val="accent3">
                    <a:lumMod val="75000"/>
                  </a:schemeClr>
                </a:solidFill>
              </a:rPr>
              <a:t>Other /“just in case”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Drivers of Change /Trends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Opportunities / Challenges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Implications </a:t>
            </a:r>
          </a:p>
          <a:p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sz="3200" b="1" dirty="0">
                <a:solidFill>
                  <a:schemeClr val="accent3">
                    <a:lumMod val="75000"/>
                  </a:schemeClr>
                </a:solidFill>
              </a:rPr>
              <a:t>State assumptions </a:t>
            </a:r>
          </a:p>
          <a:p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390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872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914400" y="594979"/>
            <a:ext cx="6553200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accent1"/>
                </a:solidFill>
                <a:latin typeface="Gill Sans MT"/>
                <a:cs typeface="Gill Sans MT"/>
              </a:rPr>
              <a:t>What now? What next? 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77B6BBB-B710-4C1D-AB5E-685B38AC9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6498"/>
            <a:ext cx="3501886" cy="171661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E33881-6502-40DE-AB86-48323DF74F0A}"/>
              </a:ext>
            </a:extLst>
          </p:cNvPr>
          <p:cNvSpPr txBox="1">
            <a:spLocks/>
          </p:cNvSpPr>
          <p:nvPr/>
        </p:nvSpPr>
        <p:spPr>
          <a:xfrm>
            <a:off x="914400" y="1749607"/>
            <a:ext cx="10668000" cy="4376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1B3D5A-44AB-4877-9593-37A125C3636B}"/>
              </a:ext>
            </a:extLst>
          </p:cNvPr>
          <p:cNvGrpSpPr/>
          <p:nvPr/>
        </p:nvGrpSpPr>
        <p:grpSpPr>
          <a:xfrm>
            <a:off x="908154" y="1695634"/>
            <a:ext cx="4834859" cy="4519279"/>
            <a:chOff x="8448152" y="5228357"/>
            <a:chExt cx="7128359" cy="6663078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9966C794-D0D0-4F84-85F4-9EE8E7C80DF5}"/>
                </a:ext>
              </a:extLst>
            </p:cNvPr>
            <p:cNvSpPr/>
            <p:nvPr/>
          </p:nvSpPr>
          <p:spPr>
            <a:xfrm>
              <a:off x="8448152" y="7640953"/>
              <a:ext cx="4250483" cy="4250482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8A87C370-D40F-4240-9DD9-D4B866FA7736}"/>
                </a:ext>
              </a:extLst>
            </p:cNvPr>
            <p:cNvSpPr/>
            <p:nvPr/>
          </p:nvSpPr>
          <p:spPr>
            <a:xfrm>
              <a:off x="10052693" y="5228357"/>
              <a:ext cx="4250483" cy="42504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6A538DAE-8769-4EAA-9673-01E2B0EBC55C}"/>
                </a:ext>
              </a:extLst>
            </p:cNvPr>
            <p:cNvSpPr/>
            <p:nvPr/>
          </p:nvSpPr>
          <p:spPr>
            <a:xfrm>
              <a:off x="11326028" y="7640953"/>
              <a:ext cx="4250483" cy="4250482"/>
            </a:xfrm>
            <a:prstGeom prst="ellipse">
              <a:avLst/>
            </a:prstGeom>
            <a:solidFill>
              <a:schemeClr val="accent2"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12" name="General consumer needs and changes in mobility behavior">
              <a:extLst>
                <a:ext uri="{FF2B5EF4-FFF2-40B4-BE49-F238E27FC236}">
                  <a16:creationId xmlns:a16="http://schemas.microsoft.com/office/drawing/2014/main" id="{7F999A52-86D6-42A7-978D-CA527E9DD8DC}"/>
                </a:ext>
              </a:extLst>
            </p:cNvPr>
            <p:cNvSpPr txBox="1"/>
            <p:nvPr/>
          </p:nvSpPr>
          <p:spPr>
            <a:xfrm>
              <a:off x="10459222" y="6258764"/>
              <a:ext cx="3437424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Barlow" pitchFamily="2" charset="77"/>
                </a:rPr>
                <a:t>External conditions / scenarios</a:t>
              </a:r>
            </a:p>
          </p:txBody>
        </p:sp>
        <p:sp>
          <p:nvSpPr>
            <p:cNvPr id="13" name="Mobility capabilities and infrastructure">
              <a:extLst>
                <a:ext uri="{FF2B5EF4-FFF2-40B4-BE49-F238E27FC236}">
                  <a16:creationId xmlns:a16="http://schemas.microsoft.com/office/drawing/2014/main" id="{583458D6-3B09-4DF5-94B5-615B92458013}"/>
                </a:ext>
              </a:extLst>
            </p:cNvPr>
            <p:cNvSpPr txBox="1"/>
            <p:nvPr/>
          </p:nvSpPr>
          <p:spPr>
            <a:xfrm>
              <a:off x="8588243" y="9634954"/>
              <a:ext cx="2737785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Barlow" pitchFamily="2" charset="77"/>
                </a:rPr>
                <a:t>Capabilities and assets</a:t>
              </a:r>
            </a:p>
          </p:txBody>
        </p:sp>
        <p:sp>
          <p:nvSpPr>
            <p:cNvPr id="14" name="Business models and cost structures">
              <a:extLst>
                <a:ext uri="{FF2B5EF4-FFF2-40B4-BE49-F238E27FC236}">
                  <a16:creationId xmlns:a16="http://schemas.microsoft.com/office/drawing/2014/main" id="{079328CD-B3D4-44B1-B256-13FA871A94F1}"/>
                </a:ext>
              </a:extLst>
            </p:cNvPr>
            <p:cNvSpPr txBox="1"/>
            <p:nvPr/>
          </p:nvSpPr>
          <p:spPr>
            <a:xfrm>
              <a:off x="12282778" y="9634954"/>
              <a:ext cx="2736242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Barlow" pitchFamily="2" charset="77"/>
                </a:rPr>
                <a:t>Vision and values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FC94A25-E5DF-4A42-81D0-D51230222125}"/>
              </a:ext>
            </a:extLst>
          </p:cNvPr>
          <p:cNvSpPr txBox="1"/>
          <p:nvPr/>
        </p:nvSpPr>
        <p:spPr>
          <a:xfrm>
            <a:off x="2671224" y="3964955"/>
            <a:ext cx="139721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Barlow Semi Condensed" pitchFamily="2" charset="77"/>
              </a:rPr>
              <a:t>Strategy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28DF02-031B-4D5D-8E46-192590121718}"/>
              </a:ext>
            </a:extLst>
          </p:cNvPr>
          <p:cNvSpPr txBox="1"/>
          <p:nvPr/>
        </p:nvSpPr>
        <p:spPr>
          <a:xfrm>
            <a:off x="6330107" y="3653387"/>
            <a:ext cx="48587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Mission, Vision, Values</a:t>
            </a:r>
          </a:p>
          <a:p>
            <a:endParaRPr lang="en-US" sz="3200" dirty="0">
              <a:solidFill>
                <a:srgbClr val="C00000"/>
              </a:solidFill>
            </a:endParaRPr>
          </a:p>
          <a:p>
            <a:r>
              <a:rPr lang="en-US" sz="3200" dirty="0">
                <a:solidFill>
                  <a:srgbClr val="C00000"/>
                </a:solidFill>
              </a:rPr>
              <a:t>What is our business?</a:t>
            </a:r>
          </a:p>
          <a:p>
            <a:r>
              <a:rPr lang="en-US" sz="3200" dirty="0">
                <a:solidFill>
                  <a:srgbClr val="C00000"/>
                </a:solidFill>
              </a:rPr>
              <a:t>Measure Impact?  </a:t>
            </a:r>
          </a:p>
        </p:txBody>
      </p:sp>
    </p:spTree>
    <p:extLst>
      <p:ext uri="{BB962C8B-B14F-4D97-AF65-F5344CB8AC3E}">
        <p14:creationId xmlns:p14="http://schemas.microsoft.com/office/powerpoint/2010/main" val="17625438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872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914400" y="594979"/>
            <a:ext cx="6553200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accent1"/>
                </a:solidFill>
                <a:latin typeface="Gill Sans MT"/>
                <a:cs typeface="Gill Sans MT"/>
              </a:rPr>
              <a:t>What now? What next? 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77B6BBB-B710-4C1D-AB5E-685B38AC9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6498"/>
            <a:ext cx="3501886" cy="171661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E33881-6502-40DE-AB86-48323DF74F0A}"/>
              </a:ext>
            </a:extLst>
          </p:cNvPr>
          <p:cNvSpPr txBox="1">
            <a:spLocks/>
          </p:cNvSpPr>
          <p:nvPr/>
        </p:nvSpPr>
        <p:spPr>
          <a:xfrm>
            <a:off x="914400" y="1749607"/>
            <a:ext cx="10668000" cy="4376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1B3D5A-44AB-4877-9593-37A125C3636B}"/>
              </a:ext>
            </a:extLst>
          </p:cNvPr>
          <p:cNvGrpSpPr/>
          <p:nvPr/>
        </p:nvGrpSpPr>
        <p:grpSpPr>
          <a:xfrm>
            <a:off x="6486366" y="1749607"/>
            <a:ext cx="4834859" cy="4519279"/>
            <a:chOff x="8448152" y="5228357"/>
            <a:chExt cx="7128359" cy="6663078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9966C794-D0D0-4F84-85F4-9EE8E7C80DF5}"/>
                </a:ext>
              </a:extLst>
            </p:cNvPr>
            <p:cNvSpPr/>
            <p:nvPr/>
          </p:nvSpPr>
          <p:spPr>
            <a:xfrm>
              <a:off x="8448152" y="7640953"/>
              <a:ext cx="4250483" cy="4250482"/>
            </a:xfrm>
            <a:prstGeom prst="ellipse">
              <a:avLst/>
            </a:prstGeom>
            <a:solidFill>
              <a:schemeClr val="accent1"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8A87C370-D40F-4240-9DD9-D4B866FA7736}"/>
                </a:ext>
              </a:extLst>
            </p:cNvPr>
            <p:cNvSpPr/>
            <p:nvPr/>
          </p:nvSpPr>
          <p:spPr>
            <a:xfrm>
              <a:off x="10052693" y="5228357"/>
              <a:ext cx="4250483" cy="4250482"/>
            </a:xfrm>
            <a:prstGeom prst="ellipse">
              <a:avLst/>
            </a:prstGeom>
            <a:solidFill>
              <a:schemeClr val="accent3">
                <a:lumMod val="20000"/>
                <a:lumOff val="80000"/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6A538DAE-8769-4EAA-9673-01E2B0EBC55C}"/>
                </a:ext>
              </a:extLst>
            </p:cNvPr>
            <p:cNvSpPr/>
            <p:nvPr/>
          </p:nvSpPr>
          <p:spPr>
            <a:xfrm>
              <a:off x="11326028" y="7640953"/>
              <a:ext cx="4250483" cy="4250482"/>
            </a:xfrm>
            <a:prstGeom prst="ellipse">
              <a:avLst/>
            </a:prstGeom>
            <a:solidFill>
              <a:schemeClr val="accent2">
                <a:lumMod val="20000"/>
                <a:lumOff val="80000"/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12" name="General consumer needs and changes in mobility behavior">
              <a:extLst>
                <a:ext uri="{FF2B5EF4-FFF2-40B4-BE49-F238E27FC236}">
                  <a16:creationId xmlns:a16="http://schemas.microsoft.com/office/drawing/2014/main" id="{7F999A52-86D6-42A7-978D-CA527E9DD8DC}"/>
                </a:ext>
              </a:extLst>
            </p:cNvPr>
            <p:cNvSpPr txBox="1"/>
            <p:nvPr/>
          </p:nvSpPr>
          <p:spPr>
            <a:xfrm>
              <a:off x="10459222" y="6258764"/>
              <a:ext cx="3437424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Barlow" pitchFamily="2" charset="77"/>
                </a:rPr>
                <a:t>External conditions / scenarios</a:t>
              </a:r>
            </a:p>
          </p:txBody>
        </p:sp>
        <p:sp>
          <p:nvSpPr>
            <p:cNvPr id="13" name="Mobility capabilities and infrastructure">
              <a:extLst>
                <a:ext uri="{FF2B5EF4-FFF2-40B4-BE49-F238E27FC236}">
                  <a16:creationId xmlns:a16="http://schemas.microsoft.com/office/drawing/2014/main" id="{583458D6-3B09-4DF5-94B5-615B92458013}"/>
                </a:ext>
              </a:extLst>
            </p:cNvPr>
            <p:cNvSpPr txBox="1"/>
            <p:nvPr/>
          </p:nvSpPr>
          <p:spPr>
            <a:xfrm>
              <a:off x="8588243" y="9634954"/>
              <a:ext cx="2737785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Barlow" pitchFamily="2" charset="77"/>
                </a:rPr>
                <a:t>Capabilities and assets</a:t>
              </a:r>
            </a:p>
          </p:txBody>
        </p:sp>
        <p:sp>
          <p:nvSpPr>
            <p:cNvPr id="14" name="Business models and cost structures">
              <a:extLst>
                <a:ext uri="{FF2B5EF4-FFF2-40B4-BE49-F238E27FC236}">
                  <a16:creationId xmlns:a16="http://schemas.microsoft.com/office/drawing/2014/main" id="{079328CD-B3D4-44B1-B256-13FA871A94F1}"/>
                </a:ext>
              </a:extLst>
            </p:cNvPr>
            <p:cNvSpPr txBox="1"/>
            <p:nvPr/>
          </p:nvSpPr>
          <p:spPr>
            <a:xfrm>
              <a:off x="12282778" y="9634954"/>
              <a:ext cx="2736242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Barlow" pitchFamily="2" charset="77"/>
                </a:rPr>
                <a:t>Vision and values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FC94A25-E5DF-4A42-81D0-D51230222125}"/>
              </a:ext>
            </a:extLst>
          </p:cNvPr>
          <p:cNvSpPr txBox="1"/>
          <p:nvPr/>
        </p:nvSpPr>
        <p:spPr>
          <a:xfrm>
            <a:off x="8309097" y="4070164"/>
            <a:ext cx="139721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Barlow Semi Condensed" pitchFamily="2" charset="77"/>
              </a:rPr>
              <a:t>Strategy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28DF02-031B-4D5D-8E46-192590121718}"/>
              </a:ext>
            </a:extLst>
          </p:cNvPr>
          <p:cNvSpPr txBox="1"/>
          <p:nvPr/>
        </p:nvSpPr>
        <p:spPr>
          <a:xfrm>
            <a:off x="763996" y="2792891"/>
            <a:ext cx="485872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Key Camp Functions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Finance / Cash Flow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Site and Facilities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Staff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Enrollment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Health and Safety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Etc. </a:t>
            </a:r>
          </a:p>
          <a:p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88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872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914400" y="594979"/>
            <a:ext cx="6553200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accent1"/>
                </a:solidFill>
                <a:latin typeface="Gill Sans MT"/>
                <a:cs typeface="Gill Sans MT"/>
              </a:rPr>
              <a:t>What now? What next? 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77B6BBB-B710-4C1D-AB5E-685B38AC9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6498"/>
            <a:ext cx="3501886" cy="1716611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E33881-6502-40DE-AB86-48323DF74F0A}"/>
              </a:ext>
            </a:extLst>
          </p:cNvPr>
          <p:cNvSpPr txBox="1">
            <a:spLocks/>
          </p:cNvSpPr>
          <p:nvPr/>
        </p:nvSpPr>
        <p:spPr>
          <a:xfrm>
            <a:off x="914400" y="1749607"/>
            <a:ext cx="10668000" cy="4376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61B3D5A-44AB-4877-9593-37A125C3636B}"/>
              </a:ext>
            </a:extLst>
          </p:cNvPr>
          <p:cNvGrpSpPr/>
          <p:nvPr/>
        </p:nvGrpSpPr>
        <p:grpSpPr>
          <a:xfrm>
            <a:off x="6486366" y="1749607"/>
            <a:ext cx="4834859" cy="4519279"/>
            <a:chOff x="8448152" y="5228357"/>
            <a:chExt cx="7128359" cy="6663078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9966C794-D0D0-4F84-85F4-9EE8E7C80DF5}"/>
                </a:ext>
              </a:extLst>
            </p:cNvPr>
            <p:cNvSpPr/>
            <p:nvPr/>
          </p:nvSpPr>
          <p:spPr>
            <a:xfrm>
              <a:off x="8448152" y="7640953"/>
              <a:ext cx="4250483" cy="4250482"/>
            </a:xfrm>
            <a:prstGeom prst="ellipse">
              <a:avLst/>
            </a:prstGeom>
            <a:solidFill>
              <a:schemeClr val="accent1"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8A87C370-D40F-4240-9DD9-D4B866FA7736}"/>
                </a:ext>
              </a:extLst>
            </p:cNvPr>
            <p:cNvSpPr/>
            <p:nvPr/>
          </p:nvSpPr>
          <p:spPr>
            <a:xfrm>
              <a:off x="10052693" y="5228357"/>
              <a:ext cx="4250483" cy="4250482"/>
            </a:xfrm>
            <a:prstGeom prst="ellipse">
              <a:avLst/>
            </a:prstGeom>
            <a:solidFill>
              <a:schemeClr val="accent3"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6A538DAE-8769-4EAA-9673-01E2B0EBC55C}"/>
                </a:ext>
              </a:extLst>
            </p:cNvPr>
            <p:cNvSpPr/>
            <p:nvPr/>
          </p:nvSpPr>
          <p:spPr>
            <a:xfrm>
              <a:off x="11326028" y="7640953"/>
              <a:ext cx="4250483" cy="4250482"/>
            </a:xfrm>
            <a:prstGeom prst="ellipse">
              <a:avLst/>
            </a:prstGeom>
            <a:solidFill>
              <a:schemeClr val="accent2"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>
                <a:solidFill>
                  <a:schemeClr val="bg1"/>
                </a:solidFill>
              </a:endParaRPr>
            </a:p>
          </p:txBody>
        </p:sp>
        <p:sp>
          <p:nvSpPr>
            <p:cNvPr id="12" name="General consumer needs and changes in mobility behavior">
              <a:extLst>
                <a:ext uri="{FF2B5EF4-FFF2-40B4-BE49-F238E27FC236}">
                  <a16:creationId xmlns:a16="http://schemas.microsoft.com/office/drawing/2014/main" id="{7F999A52-86D6-42A7-978D-CA527E9DD8DC}"/>
                </a:ext>
              </a:extLst>
            </p:cNvPr>
            <p:cNvSpPr txBox="1"/>
            <p:nvPr/>
          </p:nvSpPr>
          <p:spPr>
            <a:xfrm>
              <a:off x="10459222" y="6258764"/>
              <a:ext cx="3437424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Barlow" pitchFamily="2" charset="77"/>
                </a:rPr>
                <a:t>External conditions / scenarios</a:t>
              </a:r>
            </a:p>
          </p:txBody>
        </p:sp>
        <p:sp>
          <p:nvSpPr>
            <p:cNvPr id="13" name="Mobility capabilities and infrastructure">
              <a:extLst>
                <a:ext uri="{FF2B5EF4-FFF2-40B4-BE49-F238E27FC236}">
                  <a16:creationId xmlns:a16="http://schemas.microsoft.com/office/drawing/2014/main" id="{583458D6-3B09-4DF5-94B5-615B92458013}"/>
                </a:ext>
              </a:extLst>
            </p:cNvPr>
            <p:cNvSpPr txBox="1"/>
            <p:nvPr/>
          </p:nvSpPr>
          <p:spPr>
            <a:xfrm>
              <a:off x="8588243" y="9634954"/>
              <a:ext cx="2737785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Barlow" pitchFamily="2" charset="77"/>
                </a:rPr>
                <a:t>Capabilities and assets</a:t>
              </a:r>
            </a:p>
          </p:txBody>
        </p:sp>
        <p:sp>
          <p:nvSpPr>
            <p:cNvPr id="14" name="Business models and cost structures">
              <a:extLst>
                <a:ext uri="{FF2B5EF4-FFF2-40B4-BE49-F238E27FC236}">
                  <a16:creationId xmlns:a16="http://schemas.microsoft.com/office/drawing/2014/main" id="{079328CD-B3D4-44B1-B256-13FA871A94F1}"/>
                </a:ext>
              </a:extLst>
            </p:cNvPr>
            <p:cNvSpPr txBox="1"/>
            <p:nvPr/>
          </p:nvSpPr>
          <p:spPr>
            <a:xfrm>
              <a:off x="12282778" y="9634954"/>
              <a:ext cx="2736242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solidFill>
                    <a:schemeClr val="bg1"/>
                  </a:solidFill>
                  <a:latin typeface="Barlow" pitchFamily="2" charset="77"/>
                </a:rPr>
                <a:t>Vision and values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FC94A25-E5DF-4A42-81D0-D51230222125}"/>
              </a:ext>
            </a:extLst>
          </p:cNvPr>
          <p:cNvSpPr txBox="1"/>
          <p:nvPr/>
        </p:nvSpPr>
        <p:spPr>
          <a:xfrm>
            <a:off x="8309097" y="4070164"/>
            <a:ext cx="139721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1" dirty="0">
                <a:solidFill>
                  <a:schemeClr val="bg2">
                    <a:lumMod val="25000"/>
                  </a:schemeClr>
                </a:solidFill>
                <a:latin typeface="Barlow Semi Condensed" pitchFamily="2" charset="77"/>
              </a:rPr>
              <a:t>Strategy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28DF02-031B-4D5D-8E46-192590121718}"/>
              </a:ext>
            </a:extLst>
          </p:cNvPr>
          <p:cNvSpPr txBox="1"/>
          <p:nvPr/>
        </p:nvSpPr>
        <p:spPr>
          <a:xfrm>
            <a:off x="379200" y="1659285"/>
            <a:ext cx="6553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25000"/>
                  </a:schemeClr>
                </a:solidFill>
              </a:rPr>
              <a:t>      Strategy</a:t>
            </a:r>
          </a:p>
          <a:p>
            <a:r>
              <a:rPr lang="en-US" sz="3200" dirty="0">
                <a:solidFill>
                  <a:schemeClr val="accent1"/>
                </a:solidFill>
              </a:rPr>
              <a:t>	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Strategic priorities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	Main bet / side bets</a:t>
            </a: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	Monitor &amp; Evaluate</a:t>
            </a:r>
          </a:p>
          <a:p>
            <a:endParaRPr lang="en-US" sz="32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	Be Agile and Adapt over time</a:t>
            </a:r>
          </a:p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</a:rPr>
              <a:t>	Be kind</a:t>
            </a:r>
          </a:p>
        </p:txBody>
      </p:sp>
    </p:spTree>
    <p:extLst>
      <p:ext uri="{BB962C8B-B14F-4D97-AF65-F5344CB8AC3E}">
        <p14:creationId xmlns:p14="http://schemas.microsoft.com/office/powerpoint/2010/main" val="535091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872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2362200" y="1749607"/>
            <a:ext cx="6553200" cy="2514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500" b="1" i="1" spc="300" dirty="0">
                <a:solidFill>
                  <a:schemeClr val="accent1"/>
                </a:solidFill>
                <a:latin typeface="Gill Sans MT"/>
                <a:cs typeface="Gill Sans MT"/>
              </a:rPr>
              <a:t>Why? </a:t>
            </a:r>
          </a:p>
          <a:p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E33881-6502-40DE-AB86-48323DF74F0A}"/>
              </a:ext>
            </a:extLst>
          </p:cNvPr>
          <p:cNvSpPr txBox="1">
            <a:spLocks/>
          </p:cNvSpPr>
          <p:nvPr/>
        </p:nvSpPr>
        <p:spPr>
          <a:xfrm>
            <a:off x="914400" y="1749607"/>
            <a:ext cx="10668000" cy="4376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12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6"/>
            <a:ext cx="12192000" cy="6865872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381000" y="381000"/>
            <a:ext cx="11811000" cy="609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5400" b="1" spc="300" dirty="0">
                <a:solidFill>
                  <a:schemeClr val="accent1"/>
                </a:solidFill>
                <a:latin typeface="Gill Sans MT"/>
                <a:cs typeface="Gill Sans MT"/>
              </a:rPr>
              <a:t>Agenda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800" b="1" spc="300" dirty="0">
                <a:solidFill>
                  <a:schemeClr val="bg2">
                    <a:lumMod val="10000"/>
                  </a:schemeClr>
                </a:solidFill>
                <a:cs typeface="Gill Sans MT"/>
              </a:rPr>
              <a:t>Recap Scenario Planning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800" b="1" spc="300" dirty="0">
                <a:solidFill>
                  <a:schemeClr val="bg2">
                    <a:lumMod val="10000"/>
                  </a:schemeClr>
                </a:solidFill>
                <a:cs typeface="Gill Sans MT"/>
              </a:rPr>
              <a:t>Present Framework for future planning</a:t>
            </a:r>
          </a:p>
          <a:p>
            <a:pPr algn="l"/>
            <a:endParaRPr lang="en-US" sz="3800" b="1" spc="300" dirty="0">
              <a:solidFill>
                <a:schemeClr val="bg2">
                  <a:lumMod val="10000"/>
                </a:schemeClr>
              </a:solidFill>
              <a:cs typeface="Gill Sans MT"/>
            </a:endParaRPr>
          </a:p>
          <a:p>
            <a:pPr algn="l"/>
            <a:r>
              <a:rPr lang="en-US" sz="3800" b="1" spc="300" dirty="0">
                <a:solidFill>
                  <a:schemeClr val="accent1"/>
                </a:solidFill>
                <a:cs typeface="Gill Sans MT"/>
              </a:rPr>
              <a:t>Discuss</a:t>
            </a:r>
            <a:r>
              <a:rPr lang="en-US" sz="3800" b="1" spc="300" dirty="0">
                <a:solidFill>
                  <a:schemeClr val="bg2">
                    <a:lumMod val="10000"/>
                  </a:schemeClr>
                </a:solidFill>
                <a:cs typeface="Gill Sans MT"/>
              </a:rPr>
              <a:t>: </a:t>
            </a:r>
            <a:r>
              <a:rPr lang="en-US" sz="3600" b="1" spc="300" dirty="0">
                <a:solidFill>
                  <a:schemeClr val="bg2">
                    <a:lumMod val="10000"/>
                  </a:schemeClr>
                </a:solidFill>
                <a:cs typeface="Gill Sans MT"/>
              </a:rPr>
              <a:t>Opportunities / Challenges / Implications</a:t>
            </a:r>
          </a:p>
          <a:p>
            <a:pPr algn="l"/>
            <a:r>
              <a:rPr lang="en-US" sz="3800" b="1" spc="300" dirty="0">
                <a:solidFill>
                  <a:schemeClr val="accent6">
                    <a:lumMod val="75000"/>
                  </a:schemeClr>
                </a:solidFill>
                <a:cs typeface="Gill Sans MT"/>
              </a:rPr>
              <a:t>Discuss</a:t>
            </a:r>
            <a:r>
              <a:rPr lang="en-US" sz="3800" b="1" spc="300" dirty="0">
                <a:solidFill>
                  <a:schemeClr val="bg2">
                    <a:lumMod val="10000"/>
                  </a:schemeClr>
                </a:solidFill>
                <a:cs typeface="Gill Sans MT"/>
              </a:rPr>
              <a:t>: Hot topics for Camps</a:t>
            </a:r>
          </a:p>
          <a:p>
            <a:pPr algn="l"/>
            <a:endParaRPr lang="en-US" sz="3800" b="1" spc="300" dirty="0">
              <a:solidFill>
                <a:schemeClr val="bg2">
                  <a:lumMod val="10000"/>
                </a:schemeClr>
              </a:solidFill>
              <a:cs typeface="Gill Sans MT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800" b="1" spc="300" dirty="0">
                <a:solidFill>
                  <a:schemeClr val="bg2">
                    <a:lumMod val="10000"/>
                  </a:schemeClr>
                </a:solidFill>
                <a:cs typeface="Gill Sans MT"/>
              </a:rPr>
              <a:t>What now? What next? </a:t>
            </a:r>
          </a:p>
          <a:p>
            <a:pPr algn="l"/>
            <a:endParaRPr lang="en-US" sz="3800" b="1" spc="300" dirty="0">
              <a:solidFill>
                <a:schemeClr val="bg2">
                  <a:lumMod val="10000"/>
                </a:schemeClr>
              </a:solidFill>
              <a:latin typeface="Gill Sans MT"/>
              <a:cs typeface="Gill Sans MT"/>
            </a:endParaRP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1476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65449B9-7C7E-4F65-89A9-E48BB6A557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40" r="25826" b="-1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E6014B-45A2-4A1B-96E0-C802281106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642" r="5423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3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 descr="A close up of a logo&#10;&#10;Description automatically generated">
            <a:extLst>
              <a:ext uri="{FF2B5EF4-FFF2-40B4-BE49-F238E27FC236}">
                <a16:creationId xmlns:a16="http://schemas.microsoft.com/office/drawing/2014/main" id="{8155499C-0B35-4EC9-971D-E0F633F6B1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6"/>
            <a:ext cx="12192000" cy="686587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2A58C88-CBCE-448A-82DA-719EAF9C9F3E}"/>
              </a:ext>
            </a:extLst>
          </p:cNvPr>
          <p:cNvGrpSpPr/>
          <p:nvPr/>
        </p:nvGrpSpPr>
        <p:grpSpPr>
          <a:xfrm>
            <a:off x="1828800" y="1608192"/>
            <a:ext cx="1098000" cy="1098000"/>
            <a:chOff x="3432000" y="2842271"/>
            <a:chExt cx="1098000" cy="109800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E406020-CA22-4D12-A68C-5E5621C50D24}"/>
                </a:ext>
              </a:extLst>
            </p:cNvPr>
            <p:cNvSpPr/>
            <p:nvPr/>
          </p:nvSpPr>
          <p:spPr>
            <a:xfrm>
              <a:off x="3432000" y="2842271"/>
              <a:ext cx="1098000" cy="1098000"/>
            </a:xfrm>
            <a:prstGeom prst="ellipse">
              <a:avLst/>
            </a:prstGeom>
            <a:solidFill>
              <a:srgbClr val="591F00"/>
            </a:solidFill>
          </p:spPr>
          <p:style>
            <a:lnRef idx="0">
              <a:schemeClr val="lt1">
                <a:alpha val="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/>
          </p:style>
        </p:sp>
        <p:sp>
          <p:nvSpPr>
            <p:cNvPr id="18" name="Rectangle 17" descr="Route (Two Pins With A Path)">
              <a:extLst>
                <a:ext uri="{FF2B5EF4-FFF2-40B4-BE49-F238E27FC236}">
                  <a16:creationId xmlns:a16="http://schemas.microsoft.com/office/drawing/2014/main" id="{EE8FD863-6E2B-4120-8E0F-B0F6F8D57DF9}"/>
                </a:ext>
              </a:extLst>
            </p:cNvPr>
            <p:cNvSpPr/>
            <p:nvPr/>
          </p:nvSpPr>
          <p:spPr>
            <a:xfrm>
              <a:off x="3666000" y="3076271"/>
              <a:ext cx="630000" cy="630000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bg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417BF0B7-6685-4F14-B1F2-0ACFF3CE6C22}"/>
              </a:ext>
            </a:extLst>
          </p:cNvPr>
          <p:cNvSpPr/>
          <p:nvPr/>
        </p:nvSpPr>
        <p:spPr>
          <a:xfrm>
            <a:off x="1219200" y="3076011"/>
            <a:ext cx="2719113" cy="2082657"/>
          </a:xfrm>
          <a:custGeom>
            <a:avLst/>
            <a:gdLst>
              <a:gd name="connsiteX0" fmla="*/ 0 w 1800000"/>
              <a:gd name="connsiteY0" fmla="*/ 0 h 1147125"/>
              <a:gd name="connsiteX1" fmla="*/ 1800000 w 1800000"/>
              <a:gd name="connsiteY1" fmla="*/ 0 h 1147125"/>
              <a:gd name="connsiteX2" fmla="*/ 1800000 w 1800000"/>
              <a:gd name="connsiteY2" fmla="*/ 1147125 h 1147125"/>
              <a:gd name="connsiteX3" fmla="*/ 0 w 1800000"/>
              <a:gd name="connsiteY3" fmla="*/ 1147125 h 1147125"/>
              <a:gd name="connsiteX4" fmla="*/ 0 w 1800000"/>
              <a:gd name="connsiteY4" fmla="*/ 0 h 114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000" h="1147125">
                <a:moveTo>
                  <a:pt x="0" y="0"/>
                </a:moveTo>
                <a:lnTo>
                  <a:pt x="1800000" y="0"/>
                </a:lnTo>
                <a:lnTo>
                  <a:pt x="1800000" y="1147125"/>
                </a:lnTo>
                <a:lnTo>
                  <a:pt x="0" y="11471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Gill Sans MT" panose="020B0502020104020203" pitchFamily="34" charset="0"/>
              </a:rPr>
              <a:t>The Path Forward for Jewish Camps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Gill Sans MT" panose="020B0502020104020203" pitchFamily="34" charset="0"/>
              </a:rPr>
              <a:t>Adaptive Planning Cohort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cap="all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Gill Sans MT" panose="020B05020201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all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Gill Sans MT" panose="020B0502020104020203" pitchFamily="34" charset="0"/>
              </a:rPr>
              <a:t>Registration open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544E7B85-3035-425F-BCA9-FB9526BAEBB2}"/>
              </a:ext>
            </a:extLst>
          </p:cNvPr>
          <p:cNvSpPr/>
          <p:nvPr/>
        </p:nvSpPr>
        <p:spPr>
          <a:xfrm>
            <a:off x="6036190" y="921048"/>
            <a:ext cx="2590800" cy="422705"/>
          </a:xfrm>
          <a:custGeom>
            <a:avLst/>
            <a:gdLst>
              <a:gd name="connsiteX0" fmla="*/ 0 w 1800000"/>
              <a:gd name="connsiteY0" fmla="*/ 0 h 1147125"/>
              <a:gd name="connsiteX1" fmla="*/ 1800000 w 1800000"/>
              <a:gd name="connsiteY1" fmla="*/ 0 h 1147125"/>
              <a:gd name="connsiteX2" fmla="*/ 1800000 w 1800000"/>
              <a:gd name="connsiteY2" fmla="*/ 1147125 h 1147125"/>
              <a:gd name="connsiteX3" fmla="*/ 0 w 1800000"/>
              <a:gd name="connsiteY3" fmla="*/ 1147125 h 1147125"/>
              <a:gd name="connsiteX4" fmla="*/ 0 w 1800000"/>
              <a:gd name="connsiteY4" fmla="*/ 0 h 114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0000" h="1147125">
                <a:moveTo>
                  <a:pt x="0" y="0"/>
                </a:moveTo>
                <a:lnTo>
                  <a:pt x="1800000" y="0"/>
                </a:lnTo>
                <a:lnTo>
                  <a:pt x="1800000" y="1147125"/>
                </a:lnTo>
                <a:lnTo>
                  <a:pt x="0" y="114712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marR="0" lvl="0" indent="0" algn="ctr" defTabSz="6667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 cap="all"/>
            </a:pPr>
            <a:endParaRPr kumimoji="0" lang="en-US" sz="2000" b="1" i="0" u="none" strike="noStrike" kern="1200" cap="all" spc="0" normalizeH="0" baseline="0" noProof="0" dirty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21C581-A387-468B-81B3-3B88B4A3CCC8}"/>
              </a:ext>
            </a:extLst>
          </p:cNvPr>
          <p:cNvSpPr txBox="1"/>
          <p:nvPr/>
        </p:nvSpPr>
        <p:spPr>
          <a:xfrm>
            <a:off x="1335206" y="5566011"/>
            <a:ext cx="1016985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Gill Sans MT"/>
              </a:rPr>
              <a:t>www.jcamp180.org/adapt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847DFF-B130-4413-B8B7-F4B63F1906FE}"/>
              </a:ext>
            </a:extLst>
          </p:cNvPr>
          <p:cNvSpPr txBox="1"/>
          <p:nvPr/>
        </p:nvSpPr>
        <p:spPr>
          <a:xfrm>
            <a:off x="4939558" y="536854"/>
            <a:ext cx="662826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What should our Board and Senior Staff prioritize </a:t>
            </a:r>
          </a:p>
          <a:p>
            <a:pPr algn="ctr"/>
            <a:r>
              <a:rPr lang="en-US" sz="2400" i="1" dirty="0"/>
              <a:t>over the next 24 months? </a:t>
            </a:r>
          </a:p>
          <a:p>
            <a:endParaRPr lang="en-US" sz="2400" dirty="0"/>
          </a:p>
          <a:p>
            <a:r>
              <a:rPr lang="en-US" sz="2400" dirty="0"/>
              <a:t>This program runs 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July 1 – August 5</a:t>
            </a:r>
            <a:r>
              <a:rPr lang="en-US" sz="2400" b="1" baseline="30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/>
              <a:t>will provide camps with a supported process to think about a course correction on their existing strategic plan given the COVID crisis and the closure of the 2020 season. </a:t>
            </a:r>
          </a:p>
          <a:p>
            <a:endParaRPr lang="en-US" sz="2400" dirty="0"/>
          </a:p>
          <a:p>
            <a:r>
              <a:rPr lang="en-US" sz="2400" dirty="0"/>
              <a:t>This program has two group meetings, customized coaching, and optional weekly drop-in sessions to help you and your Board with adaptive planning.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816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C6880DE-571F-4CEC-9D1A-1DC4A73FE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5872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30DC63C-465F-48D9-A46E-6171241E489D}"/>
              </a:ext>
            </a:extLst>
          </p:cNvPr>
          <p:cNvSpPr txBox="1">
            <a:spLocks/>
          </p:cNvSpPr>
          <p:nvPr/>
        </p:nvSpPr>
        <p:spPr>
          <a:xfrm>
            <a:off x="1752600" y="1369870"/>
            <a:ext cx="3501886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bg2"/>
                </a:solidFill>
                <a:latin typeface="Gill Sans MT"/>
                <a:cs typeface="Gill Sans MT"/>
              </a:rPr>
              <a:t>Title Box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C8BC831-C4D2-49B9-9346-63FCA9FBD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72440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accent1"/>
                </a:solidFill>
              </a:rPr>
              <a:t>October 18 – 20, 2020</a:t>
            </a:r>
            <a:br>
              <a:rPr lang="en-US" sz="48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Hold the date. Invite your Board. 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33643E8A-4961-473C-A809-5332D89F2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888" y="381000"/>
            <a:ext cx="8080416" cy="471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410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3D3C1B3C-3EA0-43A2-A402-782A7E4EBC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36"/>
            <a:ext cx="12192000" cy="6865872"/>
          </a:xfrm>
          <a:prstGeom prst="rect">
            <a:avLst/>
          </a:prstGeom>
        </p:spPr>
      </p:pic>
      <p:sp>
        <p:nvSpPr>
          <p:cNvPr id="31" name="Subtitle 2"/>
          <p:cNvSpPr txBox="1">
            <a:spLocks/>
          </p:cNvSpPr>
          <p:nvPr/>
        </p:nvSpPr>
        <p:spPr>
          <a:xfrm>
            <a:off x="1752600" y="1369870"/>
            <a:ext cx="3501886" cy="5596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800" b="1" spc="300" dirty="0">
                <a:solidFill>
                  <a:schemeClr val="bg2"/>
                </a:solidFill>
                <a:latin typeface="Gill Sans MT"/>
                <a:cs typeface="Gill Sans MT"/>
              </a:rPr>
              <a:t>Title</a:t>
            </a:r>
          </a:p>
          <a:p>
            <a:pPr algn="l"/>
            <a:endParaRPr lang="en-US" sz="1400" spc="300" dirty="0">
              <a:solidFill>
                <a:schemeClr val="bg2"/>
              </a:solidFill>
              <a:latin typeface="Arial"/>
              <a:cs typeface="Arial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A77B6BBB-B710-4C1D-AB5E-685B38AC93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669601"/>
            <a:ext cx="9829800" cy="481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970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59F393-A359-4F69-8D32-DDD13C2727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6600" y="-28484"/>
            <a:ext cx="49684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5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7C36-DCA1-1F41-8B2C-0625DCDD6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464" y="600326"/>
            <a:ext cx="3936583" cy="2626531"/>
          </a:xfrm>
        </p:spPr>
        <p:txBody>
          <a:bodyPr/>
          <a:lstStyle/>
          <a:p>
            <a:r>
              <a:rPr lang="en-US"/>
              <a:t>There is no data about the future…</a:t>
            </a:r>
            <a:br>
              <a:rPr lang="en-US"/>
            </a:br>
            <a:r>
              <a:rPr lang="en-US"/>
              <a:t>just stories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9B166A-7ECB-1146-B94A-85F2D045C7D5}"/>
              </a:ext>
            </a:extLst>
          </p:cNvPr>
          <p:cNvSpPr txBox="1"/>
          <p:nvPr/>
        </p:nvSpPr>
        <p:spPr>
          <a:xfrm>
            <a:off x="12949001" y="2981797"/>
            <a:ext cx="184731" cy="228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28526"/>
            <a:endParaRPr lang="en-US" sz="885">
              <a:solidFill>
                <a:srgbClr val="000000"/>
              </a:solidFill>
              <a:latin typeface="Calibri" panose="020F0502020204030204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3A775D0-D0AD-F344-80B2-98D5580DBB3B}"/>
              </a:ext>
            </a:extLst>
          </p:cNvPr>
          <p:cNvGrpSpPr/>
          <p:nvPr/>
        </p:nvGrpSpPr>
        <p:grpSpPr>
          <a:xfrm>
            <a:off x="4332168" y="1920367"/>
            <a:ext cx="6936037" cy="4137367"/>
            <a:chOff x="8488017" y="2492210"/>
            <a:chExt cx="15714427" cy="964901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5B7524E-DA96-E94A-A5DA-7D14219FEE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88017" y="2492210"/>
              <a:ext cx="15714427" cy="9649018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196F74B-5858-4940-9818-FA0493106EF4}"/>
                </a:ext>
              </a:extLst>
            </p:cNvPr>
            <p:cNvSpPr/>
            <p:nvPr/>
          </p:nvSpPr>
          <p:spPr>
            <a:xfrm>
              <a:off x="19085026" y="8268266"/>
              <a:ext cx="422034" cy="5843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26"/>
              <a:endParaRPr lang="en-US" sz="2000">
                <a:solidFill>
                  <a:srgbClr val="FFFFFF"/>
                </a:solidFill>
                <a:latin typeface="Calibri" panose="020F0502020204030204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8D89EBD-11CC-7145-B454-2E1F039C6A86}"/>
                </a:ext>
              </a:extLst>
            </p:cNvPr>
            <p:cNvSpPr/>
            <p:nvPr/>
          </p:nvSpPr>
          <p:spPr>
            <a:xfrm>
              <a:off x="10543691" y="6997148"/>
              <a:ext cx="1649896" cy="702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228526"/>
              <a:endParaRPr lang="en-US" sz="885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0F026-61BC-0D43-B2AE-A7BCFA2B8AA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228526"/>
            <a:fld id="{568B74E3-F987-8947-80E3-7B0415162CE2}" type="slidenum">
              <a:rPr lang="en-US">
                <a:solidFill>
                  <a:srgbClr val="223C6E"/>
                </a:solidFill>
              </a:rPr>
              <a:pPr defTabSz="228526"/>
              <a:t>5</a:t>
            </a:fld>
            <a:endParaRPr lang="en-US">
              <a:solidFill>
                <a:srgbClr val="223C6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12009-7141-4CCC-B01F-63C21944C3C0}"/>
              </a:ext>
            </a:extLst>
          </p:cNvPr>
          <p:cNvSpPr txBox="1"/>
          <p:nvPr/>
        </p:nvSpPr>
        <p:spPr>
          <a:xfrm>
            <a:off x="445383" y="5921845"/>
            <a:ext cx="2764452" cy="461531"/>
          </a:xfrm>
          <a:prstGeom prst="rect">
            <a:avLst/>
          </a:prstGeom>
          <a:solidFill>
            <a:srgbClr val="00A4FF"/>
          </a:solidFill>
        </p:spPr>
        <p:txBody>
          <a:bodyPr rot="0" spcFirstLastPara="0" vertOverflow="overflow" horzOverflow="overflow" vert="horz" wrap="square" lIns="45714" tIns="22857" rIns="45714" bIns="22857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228526"/>
            <a:r>
              <a:rPr lang="en-US" sz="2699" b="1" err="1">
                <a:solidFill>
                  <a:srgbClr val="FFD200"/>
                </a:solidFill>
                <a:latin typeface="Calibri" panose="020F0502020204030204"/>
                <a:ea typeface="+mn-lt"/>
                <a:cs typeface="Calibri" panose="020F0502020204030204"/>
              </a:rPr>
              <a:t>JewishTogether</a:t>
            </a:r>
            <a:endParaRPr lang="en-US" sz="2699" b="1" err="1">
              <a:solidFill>
                <a:srgbClr val="FFD200"/>
              </a:solidFill>
              <a:latin typeface="Barlow Semi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19229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302C4-5145-D04A-9978-7A66A6A6D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32" y="802469"/>
            <a:ext cx="3936583" cy="2626531"/>
          </a:xfrm>
        </p:spPr>
        <p:txBody>
          <a:bodyPr/>
          <a:lstStyle/>
          <a:p>
            <a:r>
              <a:rPr lang="en-US"/>
              <a:t>Overview of scenarios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D4348A-17F3-584C-8391-CE965CD03B5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228526"/>
            <a:fld id="{568B74E3-F987-8947-80E3-7B0415162CE2}" type="slidenum">
              <a:rPr lang="en-US">
                <a:solidFill>
                  <a:srgbClr val="223C6E"/>
                </a:solidFill>
              </a:rPr>
              <a:pPr defTabSz="228526"/>
              <a:t>6</a:t>
            </a:fld>
            <a:endParaRPr lang="en-US">
              <a:solidFill>
                <a:srgbClr val="223C6E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371FE6-9ED0-1141-9D99-E070FC1B21F0}"/>
              </a:ext>
            </a:extLst>
          </p:cNvPr>
          <p:cNvGrpSpPr/>
          <p:nvPr/>
        </p:nvGrpSpPr>
        <p:grpSpPr>
          <a:xfrm>
            <a:off x="2993211" y="996318"/>
            <a:ext cx="8460698" cy="5611177"/>
            <a:chOff x="5414940" y="4116936"/>
            <a:chExt cx="13597720" cy="901807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F0BDBDA-3DEF-1B46-8828-C49C4D5C440B}"/>
                </a:ext>
              </a:extLst>
            </p:cNvPr>
            <p:cNvGrpSpPr/>
            <p:nvPr/>
          </p:nvGrpSpPr>
          <p:grpSpPr>
            <a:xfrm>
              <a:off x="5414940" y="4116936"/>
              <a:ext cx="13597720" cy="9018076"/>
              <a:chOff x="1252025" y="373884"/>
              <a:chExt cx="9629949" cy="6386631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AC8E1710-29C8-3C4D-AE30-D3E3BA3347C9}"/>
                  </a:ext>
                </a:extLst>
              </p:cNvPr>
              <p:cNvGrpSpPr/>
              <p:nvPr/>
            </p:nvGrpSpPr>
            <p:grpSpPr>
              <a:xfrm>
                <a:off x="2461846" y="373884"/>
                <a:ext cx="8420128" cy="6386631"/>
                <a:chOff x="2461846" y="373884"/>
                <a:chExt cx="8420128" cy="6386631"/>
              </a:xfrm>
            </p:grpSpPr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C51AE047-B5E3-E042-B296-9DA237A424B8}"/>
                    </a:ext>
                  </a:extLst>
                </p:cNvPr>
                <p:cNvGrpSpPr/>
                <p:nvPr/>
              </p:nvGrpSpPr>
              <p:grpSpPr>
                <a:xfrm>
                  <a:off x="2461846" y="1044811"/>
                  <a:ext cx="7210307" cy="5295330"/>
                  <a:chOff x="8325854" y="1957137"/>
                  <a:chExt cx="13892462" cy="10202779"/>
                </a:xfrm>
              </p:grpSpPr>
              <p:sp>
                <p:nvSpPr>
                  <p:cNvPr id="11" name="Left-Right Arrow 10">
                    <a:extLst>
                      <a:ext uri="{FF2B5EF4-FFF2-40B4-BE49-F238E27FC236}">
                        <a16:creationId xmlns:a16="http://schemas.microsoft.com/office/drawing/2014/main" id="{CAD42709-A3DB-724E-950B-7460D989CEB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176623" y="6581738"/>
                    <a:ext cx="10202779" cy="953577"/>
                  </a:xfrm>
                  <a:prstGeom prst="leftRightArrow">
                    <a:avLst>
                      <a:gd name="adj1" fmla="val 50000"/>
                      <a:gd name="adj2" fmla="val 95833"/>
                    </a:avLst>
                  </a:prstGeom>
                  <a:solidFill>
                    <a:srgbClr val="223C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228526"/>
                    <a:r>
                      <a:rPr lang="en-US" i="1">
                        <a:solidFill>
                          <a:srgbClr val="FFFFFF"/>
                        </a:solidFill>
                        <a:latin typeface="Calibri" panose="020F0502020204030204"/>
                      </a:rPr>
                      <a:t>Financial                     Stability		 </a:t>
                    </a:r>
                  </a:p>
                </p:txBody>
              </p:sp>
              <p:sp>
                <p:nvSpPr>
                  <p:cNvPr id="12" name="Left-Right Arrow 11">
                    <a:extLst>
                      <a:ext uri="{FF2B5EF4-FFF2-40B4-BE49-F238E27FC236}">
                        <a16:creationId xmlns:a16="http://schemas.microsoft.com/office/drawing/2014/main" id="{F1A2CDE7-647A-0D43-8A8B-F7C0DA9F9FC1}"/>
                      </a:ext>
                    </a:extLst>
                  </p:cNvPr>
                  <p:cNvSpPr/>
                  <p:nvPr/>
                </p:nvSpPr>
                <p:spPr>
                  <a:xfrm>
                    <a:off x="8325854" y="6573717"/>
                    <a:ext cx="13892462" cy="953577"/>
                  </a:xfrm>
                  <a:prstGeom prst="leftRightArrow">
                    <a:avLst>
                      <a:gd name="adj1" fmla="val 50000"/>
                      <a:gd name="adj2" fmla="val 95833"/>
                    </a:avLst>
                  </a:prstGeom>
                  <a:solidFill>
                    <a:srgbClr val="223C6D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228526"/>
                    <a:r>
                      <a:rPr lang="en-US" i="1">
                        <a:solidFill>
                          <a:srgbClr val="FFFFFF"/>
                        </a:solidFill>
                        <a:latin typeface="Calibri" panose="020F0502020204030204"/>
                      </a:rPr>
                      <a:t>Civic and social gathering</a:t>
                    </a:r>
                  </a:p>
                </p:txBody>
              </p:sp>
            </p:grp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B91D419D-5686-A049-9017-6D61AE738C75}"/>
                    </a:ext>
                  </a:extLst>
                </p:cNvPr>
                <p:cNvSpPr txBox="1"/>
                <p:nvPr/>
              </p:nvSpPr>
              <p:spPr>
                <a:xfrm>
                  <a:off x="5244039" y="6340142"/>
                  <a:ext cx="1645920" cy="4203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228526"/>
                  <a:r>
                    <a:rPr lang="en-US" b="1">
                      <a:solidFill>
                        <a:srgbClr val="000000"/>
                      </a:solidFill>
                      <a:latin typeface="Calibri" panose="020F0502020204030204"/>
                    </a:rPr>
                    <a:t>Worsens</a:t>
                  </a: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3B0C52B-3EAB-B54D-A035-F3B880974341}"/>
                    </a:ext>
                  </a:extLst>
                </p:cNvPr>
                <p:cNvSpPr txBox="1"/>
                <p:nvPr/>
              </p:nvSpPr>
              <p:spPr>
                <a:xfrm>
                  <a:off x="4848539" y="373884"/>
                  <a:ext cx="2436921" cy="7356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228526"/>
                  <a:r>
                    <a:rPr lang="en-US" b="1">
                      <a:solidFill>
                        <a:srgbClr val="000000"/>
                      </a:solidFill>
                      <a:latin typeface="Calibri" panose="020F0502020204030204"/>
                    </a:rPr>
                    <a:t>Maintains or improves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4C9F02E3-3A16-5743-B271-35488D2B69C3}"/>
                    </a:ext>
                  </a:extLst>
                </p:cNvPr>
                <p:cNvSpPr txBox="1"/>
                <p:nvPr/>
              </p:nvSpPr>
              <p:spPr>
                <a:xfrm>
                  <a:off x="9672153" y="3219424"/>
                  <a:ext cx="1209821" cy="10509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228526"/>
                  <a:r>
                    <a:rPr lang="en-US" b="1">
                      <a:solidFill>
                        <a:srgbClr val="000000"/>
                      </a:solidFill>
                      <a:latin typeface="Calibri" panose="020F0502020204030204"/>
                    </a:rPr>
                    <a:t>Partly or mostly returns</a:t>
                  </a:r>
                </a:p>
              </p:txBody>
            </p:sp>
          </p:grp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C63226-C8BD-FA4E-945A-93D2FCF5CC64}"/>
                  </a:ext>
                </a:extLst>
              </p:cNvPr>
              <p:cNvSpPr txBox="1"/>
              <p:nvPr/>
            </p:nvSpPr>
            <p:spPr>
              <a:xfrm>
                <a:off x="1252025" y="3219424"/>
                <a:ext cx="1240220" cy="10509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228526"/>
                <a:r>
                  <a:rPr lang="en-US" b="1">
                    <a:solidFill>
                      <a:srgbClr val="000000"/>
                    </a:solidFill>
                    <a:latin typeface="Calibri" panose="020F0502020204030204"/>
                  </a:rPr>
                  <a:t>Mostly doesn’t return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826CE9-5A63-2041-910C-85F0E068C97F}"/>
                </a:ext>
              </a:extLst>
            </p:cNvPr>
            <p:cNvSpPr txBox="1"/>
            <p:nvPr/>
          </p:nvSpPr>
          <p:spPr>
            <a:xfrm>
              <a:off x="8656191" y="9481076"/>
              <a:ext cx="2284354" cy="7419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228526"/>
              <a:r>
                <a:rPr lang="en-US" sz="2400" b="1" i="1">
                  <a:solidFill>
                    <a:srgbClr val="C00000"/>
                  </a:solidFill>
                  <a:latin typeface="Calibri" panose="020F0502020204030204"/>
                </a:rPr>
                <a:t>Plagues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605679-A75F-B749-A524-7ACC31695E1D}"/>
                </a:ext>
              </a:extLst>
            </p:cNvPr>
            <p:cNvSpPr txBox="1"/>
            <p:nvPr/>
          </p:nvSpPr>
          <p:spPr>
            <a:xfrm>
              <a:off x="13823145" y="9481076"/>
              <a:ext cx="2284354" cy="7419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228526"/>
              <a:r>
                <a:rPr lang="en-US" sz="2400" b="1" i="1">
                  <a:solidFill>
                    <a:srgbClr val="0432FF"/>
                  </a:solidFill>
                  <a:latin typeface="Calibri" panose="020F0502020204030204"/>
                </a:rPr>
                <a:t>Tribes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7BDB4F-4A19-F64C-A83C-9E8F7B38A1C4}"/>
                </a:ext>
              </a:extLst>
            </p:cNvPr>
            <p:cNvSpPr txBox="1"/>
            <p:nvPr/>
          </p:nvSpPr>
          <p:spPr>
            <a:xfrm>
              <a:off x="13823145" y="5788387"/>
              <a:ext cx="2284354" cy="74197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228526"/>
              <a:r>
                <a:rPr lang="en-US" sz="2400" b="1" i="1">
                  <a:solidFill>
                    <a:srgbClr val="780F0A">
                      <a:lumMod val="75000"/>
                    </a:srgbClr>
                  </a:solidFill>
                  <a:latin typeface="Calibri" panose="020F0502020204030204"/>
                </a:rPr>
                <a:t>Manna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BF8AA5B-E1AA-454C-8536-0F87DB68A380}"/>
                </a:ext>
              </a:extLst>
            </p:cNvPr>
            <p:cNvSpPr/>
            <p:nvPr/>
          </p:nvSpPr>
          <p:spPr>
            <a:xfrm>
              <a:off x="13025329" y="10171566"/>
              <a:ext cx="3879984" cy="1335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28526"/>
              <a:r>
                <a:rPr lang="en-US" sz="1600" i="1">
                  <a:solidFill>
                    <a:srgbClr val="000000"/>
                  </a:solidFill>
                  <a:latin typeface="Arial" panose="020B0604020202020204" pitchFamily="34" charset="0"/>
                </a:rPr>
                <a:t>Small, collective risk taking to navigate an inconsistent world</a:t>
              </a:r>
              <a:endParaRPr lang="en-US" sz="16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30BC19D-ACDF-704B-A4AA-E10DD0AFE4A2}"/>
                </a:ext>
              </a:extLst>
            </p:cNvPr>
            <p:cNvSpPr/>
            <p:nvPr/>
          </p:nvSpPr>
          <p:spPr>
            <a:xfrm>
              <a:off x="13035845" y="6512679"/>
              <a:ext cx="3858956" cy="17312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28526"/>
              <a:r>
                <a:rPr lang="en-US" sz="1600" i="1">
                  <a:solidFill>
                    <a:srgbClr val="000000"/>
                  </a:solidFill>
                  <a:latin typeface="Arial" panose="020B0604020202020204" pitchFamily="34" charset="0"/>
                </a:rPr>
                <a:t>Public health breakthroughs provide a path to recovery, for now</a:t>
              </a:r>
              <a:endParaRPr lang="en-US" sz="16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F0E8992-653D-004D-BE90-06BF9F80E83A}"/>
                </a:ext>
              </a:extLst>
            </p:cNvPr>
            <p:cNvSpPr/>
            <p:nvPr/>
          </p:nvSpPr>
          <p:spPr>
            <a:xfrm>
              <a:off x="7898113" y="10171566"/>
              <a:ext cx="3800508" cy="1335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28526"/>
              <a:r>
                <a:rPr lang="en-US" sz="1600" i="1">
                  <a:solidFill>
                    <a:srgbClr val="000000"/>
                  </a:solidFill>
                  <a:latin typeface="Arial" panose="020B0604020202020204" pitchFamily="34" charset="0"/>
                </a:rPr>
                <a:t>Lingering struggle to survive in a highly fractured society</a:t>
              </a:r>
              <a:endParaRPr lang="en-US" sz="160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A6E192B-3659-46F4-A61D-6055207FB142}"/>
                </a:ext>
              </a:extLst>
            </p:cNvPr>
            <p:cNvSpPr/>
            <p:nvPr/>
          </p:nvSpPr>
          <p:spPr>
            <a:xfrm>
              <a:off x="7649211" y="6471203"/>
              <a:ext cx="3985182" cy="13355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28526"/>
              <a:r>
                <a:rPr lang="en-US" sz="1600" i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Economic transformation for some, fewer choices for others</a:t>
              </a:r>
            </a:p>
          </p:txBody>
        </p:sp>
      </p:grpSp>
      <p:pic>
        <p:nvPicPr>
          <p:cNvPr id="22" name="Picture 21" descr="A picture containing ball, holding, food, drawing&#10;&#10;Description automatically generated">
            <a:extLst>
              <a:ext uri="{FF2B5EF4-FFF2-40B4-BE49-F238E27FC236}">
                <a16:creationId xmlns:a16="http://schemas.microsoft.com/office/drawing/2014/main" id="{368EA23F-8B02-4530-A00A-D12C0873E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16" y="5943273"/>
            <a:ext cx="2322771" cy="6061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C32DACD-8E05-4886-9D66-09B585DE76F8}"/>
              </a:ext>
            </a:extLst>
          </p:cNvPr>
          <p:cNvSpPr txBox="1"/>
          <p:nvPr/>
        </p:nvSpPr>
        <p:spPr>
          <a:xfrm>
            <a:off x="5009964" y="2009485"/>
            <a:ext cx="142135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228526"/>
            <a:r>
              <a:rPr lang="en-US" sz="2400" b="1" i="1">
                <a:solidFill>
                  <a:srgbClr val="DA51ED"/>
                </a:solidFill>
                <a:latin typeface="Calibri" panose="020F0502020204030204"/>
              </a:rPr>
              <a:t>Exile</a:t>
            </a:r>
          </a:p>
        </p:txBody>
      </p:sp>
    </p:spTree>
    <p:extLst>
      <p:ext uri="{BB962C8B-B14F-4D97-AF65-F5344CB8AC3E}">
        <p14:creationId xmlns:p14="http://schemas.microsoft.com/office/powerpoint/2010/main" val="155888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DD506D-94E7-4C3E-B942-E7054E530368}"/>
              </a:ext>
            </a:extLst>
          </p:cNvPr>
          <p:cNvGrpSpPr/>
          <p:nvPr/>
        </p:nvGrpSpPr>
        <p:grpSpPr>
          <a:xfrm>
            <a:off x="3498538" y="1361500"/>
            <a:ext cx="4834859" cy="4519279"/>
            <a:chOff x="8448152" y="5228357"/>
            <a:chExt cx="7128359" cy="6663078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F3B9B331-8054-46D3-9A9B-4CA06EDBC887}"/>
                </a:ext>
              </a:extLst>
            </p:cNvPr>
            <p:cNvSpPr/>
            <p:nvPr/>
          </p:nvSpPr>
          <p:spPr>
            <a:xfrm>
              <a:off x="8448152" y="7640953"/>
              <a:ext cx="4250483" cy="4250482"/>
            </a:xfrm>
            <a:prstGeom prst="ellipse">
              <a:avLst/>
            </a:prstGeom>
            <a:solidFill>
              <a:schemeClr val="accent1"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/>
            </a:p>
          </p:txBody>
        </p:sp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B3F209D-01B1-4B80-92A1-59E1AABDD1DB}"/>
                </a:ext>
              </a:extLst>
            </p:cNvPr>
            <p:cNvSpPr/>
            <p:nvPr/>
          </p:nvSpPr>
          <p:spPr>
            <a:xfrm>
              <a:off x="10052693" y="5228357"/>
              <a:ext cx="4250483" cy="4250482"/>
            </a:xfrm>
            <a:prstGeom prst="ellipse">
              <a:avLst/>
            </a:prstGeom>
            <a:solidFill>
              <a:schemeClr val="accent3"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/>
            </a:p>
          </p:txBody>
        </p:sp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1EE5DC7B-EF61-4F0B-BCE4-2DDCF5AA9707}"/>
                </a:ext>
              </a:extLst>
            </p:cNvPr>
            <p:cNvSpPr/>
            <p:nvPr/>
          </p:nvSpPr>
          <p:spPr>
            <a:xfrm>
              <a:off x="11326028" y="7640953"/>
              <a:ext cx="4250483" cy="4250482"/>
            </a:xfrm>
            <a:prstGeom prst="ellipse">
              <a:avLst/>
            </a:prstGeom>
            <a:solidFill>
              <a:schemeClr val="accent2">
                <a:alpha val="68987"/>
              </a:schemeClr>
            </a:solidFill>
            <a:ln w="12700"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lIns="25397" tIns="25397" rIns="25397" bIns="25397" anchor="ctr"/>
            <a:lstStyle/>
            <a:p>
              <a: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endParaRPr sz="1600"/>
            </a:p>
          </p:txBody>
        </p:sp>
        <p:sp>
          <p:nvSpPr>
            <p:cNvPr id="8" name="General consumer needs and changes in mobility behavior">
              <a:extLst>
                <a:ext uri="{FF2B5EF4-FFF2-40B4-BE49-F238E27FC236}">
                  <a16:creationId xmlns:a16="http://schemas.microsoft.com/office/drawing/2014/main" id="{18BBD963-876C-42A1-804C-84365969D332}"/>
                </a:ext>
              </a:extLst>
            </p:cNvPr>
            <p:cNvSpPr txBox="1"/>
            <p:nvPr/>
          </p:nvSpPr>
          <p:spPr>
            <a:xfrm>
              <a:off x="10459222" y="6258764"/>
              <a:ext cx="3437424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latin typeface="Barlow" pitchFamily="2" charset="77"/>
                </a:rPr>
                <a:t>External conditions / scenarios</a:t>
              </a:r>
            </a:p>
          </p:txBody>
        </p:sp>
        <p:sp>
          <p:nvSpPr>
            <p:cNvPr id="9" name="Mobility capabilities and infrastructure">
              <a:extLst>
                <a:ext uri="{FF2B5EF4-FFF2-40B4-BE49-F238E27FC236}">
                  <a16:creationId xmlns:a16="http://schemas.microsoft.com/office/drawing/2014/main" id="{9E4C2C6A-913E-4CCD-83C3-2CE9DEFE9CC1}"/>
                </a:ext>
              </a:extLst>
            </p:cNvPr>
            <p:cNvSpPr txBox="1"/>
            <p:nvPr/>
          </p:nvSpPr>
          <p:spPr>
            <a:xfrm>
              <a:off x="8588243" y="9634954"/>
              <a:ext cx="2737785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latin typeface="Barlow" pitchFamily="2" charset="77"/>
                </a:rPr>
                <a:t>Capabilities and assets</a:t>
              </a:r>
            </a:p>
          </p:txBody>
        </p:sp>
        <p:sp>
          <p:nvSpPr>
            <p:cNvPr id="10" name="Business models and cost structures">
              <a:extLst>
                <a:ext uri="{FF2B5EF4-FFF2-40B4-BE49-F238E27FC236}">
                  <a16:creationId xmlns:a16="http://schemas.microsoft.com/office/drawing/2014/main" id="{F7C5ACFE-517E-4AEF-8EFE-416CCF2F0B61}"/>
                </a:ext>
              </a:extLst>
            </p:cNvPr>
            <p:cNvSpPr txBox="1"/>
            <p:nvPr/>
          </p:nvSpPr>
          <p:spPr>
            <a:xfrm>
              <a:off x="12282778" y="9634954"/>
              <a:ext cx="2736242" cy="9831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5397" tIns="25397" rIns="25397" bIns="25397" anchor="ctr">
              <a:spAutoFit/>
            </a:bodyPr>
            <a:lstStyle>
              <a:lvl1pPr>
                <a:defRPr sz="2400" b="1">
                  <a:solidFill>
                    <a:srgbClr val="FFFFFF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2000" dirty="0">
                  <a:latin typeface="Barlow" pitchFamily="2" charset="77"/>
                </a:rPr>
                <a:t>Vision and values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005F38B-1358-4A73-AC1F-47449744F11D}"/>
              </a:ext>
            </a:extLst>
          </p:cNvPr>
          <p:cNvSpPr txBox="1"/>
          <p:nvPr/>
        </p:nvSpPr>
        <p:spPr>
          <a:xfrm>
            <a:off x="5308513" y="3618968"/>
            <a:ext cx="139721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  <a:latin typeface="Barlow Semi Condensed" pitchFamily="2" charset="77"/>
              </a:rPr>
              <a:t>Strategy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FD5880-D9D1-4760-9393-184C234308AD}"/>
              </a:ext>
            </a:extLst>
          </p:cNvPr>
          <p:cNvSpPr txBox="1"/>
          <p:nvPr/>
        </p:nvSpPr>
        <p:spPr>
          <a:xfrm>
            <a:off x="610940" y="5087299"/>
            <a:ext cx="2882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  <a:latin typeface="Barlow Semi Condensed" pitchFamily="2" charset="77"/>
              </a:rPr>
              <a:t>Mostly in your control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AD1FA5-94CF-428C-87C6-F474D91BD85A}"/>
              </a:ext>
            </a:extLst>
          </p:cNvPr>
          <p:cNvSpPr txBox="1"/>
          <p:nvPr/>
        </p:nvSpPr>
        <p:spPr>
          <a:xfrm>
            <a:off x="7544340" y="1591042"/>
            <a:ext cx="2645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1"/>
                </a:solidFill>
                <a:latin typeface="Barlow Semi Condensed" pitchFamily="2" charset="77"/>
              </a:rPr>
              <a:t>Not so much in your control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266538-F2F8-40F0-9E88-51B9B45028B4}"/>
              </a:ext>
            </a:extLst>
          </p:cNvPr>
          <p:cNvSpPr txBox="1"/>
          <p:nvPr/>
        </p:nvSpPr>
        <p:spPr>
          <a:xfrm>
            <a:off x="8333397" y="5097681"/>
            <a:ext cx="2882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>
                <a:solidFill>
                  <a:schemeClr val="accent1"/>
                </a:solidFill>
                <a:latin typeface="Barlow Semi Condensed" pitchFamily="2" charset="77"/>
              </a:rPr>
              <a:t>Very much in your control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E8AF811-D5A7-4A56-9F94-B0860FA3D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998" y="-157388"/>
            <a:ext cx="8756244" cy="1357274"/>
          </a:xfrm>
        </p:spPr>
        <p:txBody>
          <a:bodyPr>
            <a:normAutofit fontScale="90000"/>
          </a:bodyPr>
          <a:lstStyle/>
          <a:p>
            <a:r>
              <a:rPr lang="en-US" dirty="0"/>
              <a:t>Where scenarios fit in creating strategy</a:t>
            </a:r>
          </a:p>
        </p:txBody>
      </p:sp>
      <p:pic>
        <p:nvPicPr>
          <p:cNvPr id="16" name="Picture 15" descr="A picture containing ball, holding, food, drawing&#10;&#10;Description automatically generated">
            <a:extLst>
              <a:ext uri="{FF2B5EF4-FFF2-40B4-BE49-F238E27FC236}">
                <a16:creationId xmlns:a16="http://schemas.microsoft.com/office/drawing/2014/main" id="{FBF94C97-227E-4512-9DCF-A2605F441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16" y="5943273"/>
            <a:ext cx="2322771" cy="60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904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94846159-25E6-9A40-960D-B39AE3FE6A1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3690" y="1836207"/>
            <a:ext cx="996312" cy="10616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F35CA0-79F0-3647-A667-78874ACA2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Rehearsing</a:t>
            </a:r>
            <a:br>
              <a:rPr lang="en-US" dirty="0"/>
            </a:br>
            <a:r>
              <a:rPr lang="en-US" dirty="0"/>
              <a:t>the future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9A5B6A-1322-A643-8443-A4A3B24BA549}"/>
              </a:ext>
            </a:extLst>
          </p:cNvPr>
          <p:cNvCxnSpPr/>
          <p:nvPr/>
        </p:nvCxnSpPr>
        <p:spPr>
          <a:xfrm>
            <a:off x="8541516" y="1387388"/>
            <a:ext cx="0" cy="4816700"/>
          </a:xfrm>
          <a:prstGeom prst="line">
            <a:avLst/>
          </a:prstGeom>
          <a:ln w="38100">
            <a:solidFill>
              <a:srgbClr val="223C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472317-29B5-244D-81A2-BD3CCAB14D78}"/>
              </a:ext>
            </a:extLst>
          </p:cNvPr>
          <p:cNvCxnSpPr/>
          <p:nvPr/>
        </p:nvCxnSpPr>
        <p:spPr>
          <a:xfrm>
            <a:off x="5664876" y="3795737"/>
            <a:ext cx="5753281" cy="0"/>
          </a:xfrm>
          <a:prstGeom prst="line">
            <a:avLst/>
          </a:prstGeom>
          <a:ln w="38100">
            <a:solidFill>
              <a:srgbClr val="223C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Bet the farm">
            <a:extLst>
              <a:ext uri="{FF2B5EF4-FFF2-40B4-BE49-F238E27FC236}">
                <a16:creationId xmlns:a16="http://schemas.microsoft.com/office/drawing/2014/main" id="{1218B6C0-DE17-F24A-8E02-BE7311656803}"/>
              </a:ext>
            </a:extLst>
          </p:cNvPr>
          <p:cNvSpPr txBox="1"/>
          <p:nvPr/>
        </p:nvSpPr>
        <p:spPr>
          <a:xfrm>
            <a:off x="10553690" y="1231758"/>
            <a:ext cx="1147540" cy="5030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4" tIns="35714" rIns="35714" bIns="35714" numCol="1" anchor="ctr">
            <a:spAutoFit/>
          </a:bodyPr>
          <a:lstStyle>
            <a:lvl1pPr>
              <a:defRPr sz="2600" cap="all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/>
            <a:r>
              <a:rPr sz="1400" b="1" spc="100" dirty="0">
                <a:latin typeface="Barlow SemiBold" pitchFamily="2" charset="77"/>
              </a:rPr>
              <a:t>Bet the farm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F9842CE-CBE1-FA40-9EC9-8436707CB7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68B74E3-F987-8947-80E3-7B0415162CE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D6A7704-20E0-204E-BCAD-BE21359C5DF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824" y="1516003"/>
            <a:ext cx="891625" cy="95013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F29B943-3CB1-6B4F-8493-013E6E256A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8566" y="2167460"/>
            <a:ext cx="996312" cy="106169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83A6198-738E-8A4E-AFBD-8D723A68A25F}"/>
              </a:ext>
            </a:extLst>
          </p:cNvPr>
          <p:cNvSpPr txBox="1"/>
          <p:nvPr/>
        </p:nvSpPr>
        <p:spPr>
          <a:xfrm>
            <a:off x="6063314" y="1542568"/>
            <a:ext cx="872557" cy="881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4" tIns="0" rIns="45714" bIns="0" rtlCol="0" anchor="t" anchorCtr="0">
            <a:noAutofit/>
          </a:bodyPr>
          <a:lstStyle/>
          <a:p>
            <a:pPr algn="ctr"/>
            <a:r>
              <a:rPr lang="en-US" dirty="0">
                <a:latin typeface="Barlow Semi Condensed Medium" pitchFamily="2" charset="77"/>
              </a:rPr>
              <a:t>Start doing</a:t>
            </a:r>
            <a:br>
              <a:rPr lang="en-US" dirty="0">
                <a:latin typeface="Barlow Semi Condensed Medium" pitchFamily="2" charset="77"/>
              </a:rPr>
            </a:br>
            <a:r>
              <a:rPr lang="en-US" dirty="0">
                <a:latin typeface="Barlow Semi Condensed Medium" pitchFamily="2" charset="77"/>
              </a:rPr>
              <a:t>A</a:t>
            </a:r>
          </a:p>
          <a:p>
            <a:pPr algn="ctr"/>
            <a:endParaRPr lang="en-US" dirty="0">
              <a:latin typeface="Barlow Semi Condensed Medium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8BB47D8-93AB-9B4F-89F4-8D6BA69FE5F1}"/>
              </a:ext>
            </a:extLst>
          </p:cNvPr>
          <p:cNvSpPr/>
          <p:nvPr/>
        </p:nvSpPr>
        <p:spPr>
          <a:xfrm>
            <a:off x="7267555" y="2238888"/>
            <a:ext cx="858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rlow Semi Condensed Medium" pitchFamily="2" charset="77"/>
              </a:rPr>
              <a:t>Stop doing</a:t>
            </a:r>
            <a:br>
              <a:rPr lang="en-US" dirty="0">
                <a:latin typeface="Barlow Semi Condensed Medium" pitchFamily="2" charset="77"/>
              </a:rPr>
            </a:br>
            <a:r>
              <a:rPr lang="en-US" dirty="0">
                <a:latin typeface="Barlow Semi Condensed Medium" pitchFamily="2" charset="77"/>
              </a:rPr>
              <a:t>B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216C38D-0DB8-7741-A823-48EF0EB815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9436" y="4226197"/>
            <a:ext cx="891625" cy="9501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EFAE54A-292C-C64E-BE56-3E930DD8680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4815" y="4811230"/>
            <a:ext cx="996312" cy="106169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BE31B19-EA0F-934C-BC0B-09517282B5A5}"/>
              </a:ext>
            </a:extLst>
          </p:cNvPr>
          <p:cNvSpPr txBox="1"/>
          <p:nvPr/>
        </p:nvSpPr>
        <p:spPr>
          <a:xfrm>
            <a:off x="8972925" y="4252762"/>
            <a:ext cx="872557" cy="881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4" tIns="0" rIns="45714" bIns="0" rtlCol="0" anchor="t" anchorCtr="0">
            <a:noAutofit/>
          </a:bodyPr>
          <a:lstStyle/>
          <a:p>
            <a:pPr algn="ctr"/>
            <a:r>
              <a:rPr lang="en-US" dirty="0">
                <a:latin typeface="Barlow Semi Condensed Medium" pitchFamily="2" charset="77"/>
              </a:rPr>
              <a:t>Start doing</a:t>
            </a:r>
            <a:br>
              <a:rPr lang="en-US" dirty="0">
                <a:latin typeface="Barlow Semi Condensed Medium" pitchFamily="2" charset="77"/>
              </a:rPr>
            </a:br>
            <a:r>
              <a:rPr lang="en-US" dirty="0">
                <a:latin typeface="Barlow Semi Condensed Medium" pitchFamily="2" charset="77"/>
              </a:rPr>
              <a:t>E</a:t>
            </a:r>
          </a:p>
          <a:p>
            <a:pPr algn="ctr"/>
            <a:endParaRPr lang="en-US" dirty="0">
              <a:latin typeface="Barlow Semi Condensed Medium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16B125-9600-A34A-BF77-3C5C91C5508F}"/>
              </a:ext>
            </a:extLst>
          </p:cNvPr>
          <p:cNvSpPr/>
          <p:nvPr/>
        </p:nvSpPr>
        <p:spPr>
          <a:xfrm>
            <a:off x="10523804" y="4882659"/>
            <a:ext cx="858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rlow Semi Condensed Medium" pitchFamily="2" charset="77"/>
              </a:rPr>
              <a:t>Stop doing</a:t>
            </a:r>
            <a:br>
              <a:rPr lang="en-US" dirty="0">
                <a:latin typeface="Barlow Semi Condensed Medium" pitchFamily="2" charset="77"/>
              </a:rPr>
            </a:br>
            <a:r>
              <a:rPr lang="en-US" dirty="0">
                <a:latin typeface="Barlow Semi Condensed Medium" pitchFamily="2" charset="77"/>
              </a:rPr>
              <a:t>F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4D1CD90E-5CA6-6A49-A8DC-2A43BE35E1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4369" y="1735244"/>
            <a:ext cx="891625" cy="95013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EFA8915-230E-6B45-B314-DBB554862E50}"/>
              </a:ext>
            </a:extLst>
          </p:cNvPr>
          <p:cNvSpPr txBox="1"/>
          <p:nvPr/>
        </p:nvSpPr>
        <p:spPr>
          <a:xfrm>
            <a:off x="8987858" y="1761809"/>
            <a:ext cx="872557" cy="1008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4" tIns="0" rIns="45714" bIns="0" rtlCol="0" anchor="t" anchorCtr="0">
            <a:noAutofit/>
          </a:bodyPr>
          <a:lstStyle/>
          <a:p>
            <a:pPr algn="ctr"/>
            <a:r>
              <a:rPr lang="en-US" dirty="0">
                <a:latin typeface="Barlow Semi Condensed Medium" pitchFamily="2" charset="77"/>
              </a:rPr>
              <a:t>Start doing </a:t>
            </a:r>
            <a:br>
              <a:rPr lang="en-US" dirty="0">
                <a:latin typeface="Barlow Semi Condensed Medium" pitchFamily="2" charset="77"/>
              </a:rPr>
            </a:br>
            <a:r>
              <a:rPr lang="en-US" dirty="0">
                <a:latin typeface="Barlow Semi Condensed Medium" pitchFamily="2" charset="77"/>
              </a:rPr>
              <a:t>C</a:t>
            </a:r>
          </a:p>
          <a:p>
            <a:pPr algn="ctr"/>
            <a:endParaRPr lang="en-US" dirty="0">
              <a:latin typeface="Barlow Semi Condensed Medium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9F645E6-3EEF-2243-B96B-B30AA4CB5853}"/>
              </a:ext>
            </a:extLst>
          </p:cNvPr>
          <p:cNvSpPr/>
          <p:nvPr/>
        </p:nvSpPr>
        <p:spPr>
          <a:xfrm>
            <a:off x="10622679" y="1936207"/>
            <a:ext cx="858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rlow Semi Condensed Medium" pitchFamily="2" charset="77"/>
              </a:rPr>
              <a:t>Stop doing </a:t>
            </a:r>
            <a:br>
              <a:rPr lang="en-US" dirty="0">
                <a:latin typeface="Barlow Semi Condensed Medium" pitchFamily="2" charset="77"/>
              </a:rPr>
            </a:br>
            <a:r>
              <a:rPr lang="en-US" dirty="0">
                <a:latin typeface="Barlow Semi Condensed Medium" pitchFamily="2" charset="77"/>
              </a:rPr>
              <a:t>D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6CBF7BB-0638-B74D-A761-98BE303B67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1539" y="4574436"/>
            <a:ext cx="891625" cy="95013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18E08E1-83A8-364C-B7C7-DA8EAB0D8C6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450" y="4596584"/>
            <a:ext cx="996312" cy="106169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8DB97BB-B18A-2847-B1A9-9CFCBBD4B6BE}"/>
              </a:ext>
            </a:extLst>
          </p:cNvPr>
          <p:cNvSpPr txBox="1"/>
          <p:nvPr/>
        </p:nvSpPr>
        <p:spPr>
          <a:xfrm>
            <a:off x="5705029" y="4601001"/>
            <a:ext cx="872557" cy="881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4" tIns="0" rIns="45714" bIns="0" rtlCol="0" anchor="t" anchorCtr="0">
            <a:noAutofit/>
          </a:bodyPr>
          <a:lstStyle/>
          <a:p>
            <a:pPr algn="ctr"/>
            <a:r>
              <a:rPr lang="en-US" dirty="0">
                <a:latin typeface="Barlow Semi Condensed Medium" pitchFamily="2" charset="77"/>
              </a:rPr>
              <a:t>Start doing</a:t>
            </a:r>
            <a:br>
              <a:rPr lang="en-US" dirty="0">
                <a:latin typeface="Barlow Semi Condensed Medium" pitchFamily="2" charset="77"/>
              </a:rPr>
            </a:br>
            <a:r>
              <a:rPr lang="en-US" dirty="0">
                <a:latin typeface="Barlow Semi Condensed Medium" pitchFamily="2" charset="77"/>
              </a:rPr>
              <a:t>G</a:t>
            </a:r>
          </a:p>
          <a:p>
            <a:pPr algn="ctr"/>
            <a:endParaRPr lang="en-US" dirty="0">
              <a:latin typeface="Barlow Semi Condensed Medium" pitchFamily="2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839695C-053A-B545-873B-360DDA6742B8}"/>
              </a:ext>
            </a:extLst>
          </p:cNvPr>
          <p:cNvSpPr/>
          <p:nvPr/>
        </p:nvSpPr>
        <p:spPr>
          <a:xfrm>
            <a:off x="7060439" y="4710870"/>
            <a:ext cx="8583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Barlow Semi Condensed Medium" pitchFamily="2" charset="77"/>
              </a:rPr>
              <a:t>Stop doing</a:t>
            </a:r>
            <a:br>
              <a:rPr lang="en-US" dirty="0">
                <a:latin typeface="Barlow Semi Condensed Medium" pitchFamily="2" charset="77"/>
              </a:rPr>
            </a:br>
            <a:r>
              <a:rPr lang="en-US" dirty="0">
                <a:latin typeface="Barlow Semi Condensed Medium" pitchFamily="2" charset="77"/>
              </a:rPr>
              <a:t>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0C2715-08F4-3648-B560-2E6502117FD8}"/>
              </a:ext>
            </a:extLst>
          </p:cNvPr>
          <p:cNvSpPr txBox="1"/>
          <p:nvPr/>
        </p:nvSpPr>
        <p:spPr>
          <a:xfrm>
            <a:off x="477146" y="2913679"/>
            <a:ext cx="47782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solidFill>
                  <a:schemeClr val="accent1"/>
                </a:solidFill>
                <a:latin typeface="Barlow Semi Condensed" pitchFamily="2" charset="77"/>
              </a:rPr>
              <a:t>Given our vision and values,</a:t>
            </a:r>
          </a:p>
          <a:p>
            <a:pPr algn="l"/>
            <a:endParaRPr lang="en-US" sz="2000" dirty="0">
              <a:solidFill>
                <a:schemeClr val="accent1"/>
              </a:solidFill>
              <a:latin typeface="Barlow Semi Condensed" pitchFamily="2" charset="77"/>
            </a:endParaRPr>
          </a:p>
          <a:p>
            <a:pPr algn="l"/>
            <a:r>
              <a:rPr lang="en-US" sz="2000" dirty="0">
                <a:solidFill>
                  <a:schemeClr val="accent1"/>
                </a:solidFill>
                <a:latin typeface="Barlow Semi Condensed" pitchFamily="2" charset="77"/>
              </a:rPr>
              <a:t>and given our capabilities and assets,</a:t>
            </a:r>
          </a:p>
          <a:p>
            <a:pPr algn="l"/>
            <a:endParaRPr lang="en-US" sz="2000" dirty="0">
              <a:solidFill>
                <a:schemeClr val="accent1"/>
              </a:solidFill>
              <a:latin typeface="Barlow Semi Condensed" pitchFamily="2" charset="77"/>
            </a:endParaRPr>
          </a:p>
          <a:p>
            <a:pPr algn="l"/>
            <a:r>
              <a:rPr lang="en-US" sz="2000" dirty="0">
                <a:solidFill>
                  <a:schemeClr val="accent1"/>
                </a:solidFill>
                <a:latin typeface="Barlow Semi Condensed" pitchFamily="2" charset="77"/>
              </a:rPr>
              <a:t>what might we….</a:t>
            </a:r>
          </a:p>
        </p:txBody>
      </p:sp>
    </p:spTree>
    <p:extLst>
      <p:ext uri="{BB962C8B-B14F-4D97-AF65-F5344CB8AC3E}">
        <p14:creationId xmlns:p14="http://schemas.microsoft.com/office/powerpoint/2010/main" val="228185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1" grpId="0"/>
      <p:bldP spid="32" grpId="0"/>
      <p:bldP spid="34" grpId="0"/>
      <p:bldP spid="35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35CA0-79F0-3647-A667-78874ACA2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232" y="657689"/>
            <a:ext cx="3936583" cy="2626531"/>
          </a:xfrm>
        </p:spPr>
        <p:txBody>
          <a:bodyPr/>
          <a:lstStyle/>
          <a:p>
            <a:r>
              <a:rPr lang="en-US"/>
              <a:t>A portfolio of  bets against the future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49A5B6A-1322-A643-8443-A4A3B24BA549}"/>
              </a:ext>
            </a:extLst>
          </p:cNvPr>
          <p:cNvCxnSpPr/>
          <p:nvPr/>
        </p:nvCxnSpPr>
        <p:spPr>
          <a:xfrm>
            <a:off x="8541516" y="1387388"/>
            <a:ext cx="0" cy="48167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472317-29B5-244D-81A2-BD3CCAB14D78}"/>
              </a:ext>
            </a:extLst>
          </p:cNvPr>
          <p:cNvCxnSpPr/>
          <p:nvPr/>
        </p:nvCxnSpPr>
        <p:spPr>
          <a:xfrm>
            <a:off x="5664876" y="3795737"/>
            <a:ext cx="5753281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ircle">
            <a:extLst>
              <a:ext uri="{FF2B5EF4-FFF2-40B4-BE49-F238E27FC236}">
                <a16:creationId xmlns:a16="http://schemas.microsoft.com/office/drawing/2014/main" id="{0F593E8A-50EA-3048-B279-DE4A816BDAC3}"/>
              </a:ext>
            </a:extLst>
          </p:cNvPr>
          <p:cNvSpPr/>
          <p:nvPr/>
        </p:nvSpPr>
        <p:spPr>
          <a:xfrm>
            <a:off x="10395706" y="751511"/>
            <a:ext cx="1463508" cy="1463508"/>
          </a:xfrm>
          <a:prstGeom prst="ellipse">
            <a:avLst/>
          </a:prstGeom>
          <a:solidFill>
            <a:srgbClr val="223C6D"/>
          </a:solidFill>
          <a:ln w="12700" cap="flat">
            <a:noFill/>
            <a:miter lim="400000"/>
          </a:ln>
          <a:effectLst/>
        </p:spPr>
        <p:txBody>
          <a:bodyPr wrap="square" lIns="35714" tIns="35714" rIns="35714" bIns="35714" numCol="1" anchor="ctr">
            <a:noAutofit/>
          </a:bodyPr>
          <a:lstStyle/>
          <a:p>
            <a:pPr algn="ctr" defTabSz="228526">
              <a:defRPr sz="2400">
                <a:solidFill>
                  <a:srgbClr val="FFFFFF"/>
                </a:solidFill>
              </a:defRPr>
            </a:pPr>
            <a:endParaRPr sz="1200" spc="15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7" name="Bet the farm">
            <a:extLst>
              <a:ext uri="{FF2B5EF4-FFF2-40B4-BE49-F238E27FC236}">
                <a16:creationId xmlns:a16="http://schemas.microsoft.com/office/drawing/2014/main" id="{1218B6C0-DE17-F24A-8E02-BE7311656803}"/>
              </a:ext>
            </a:extLst>
          </p:cNvPr>
          <p:cNvSpPr txBox="1"/>
          <p:nvPr/>
        </p:nvSpPr>
        <p:spPr>
          <a:xfrm>
            <a:off x="10553690" y="1231758"/>
            <a:ext cx="1147540" cy="5030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5714" tIns="35714" rIns="35714" bIns="35714" numCol="1" anchor="ctr">
            <a:spAutoFit/>
          </a:bodyPr>
          <a:lstStyle>
            <a:lvl1pPr>
              <a:defRPr sz="2600" cap="all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 defTabSz="228526"/>
            <a:r>
              <a:rPr sz="1400" b="1" spc="100">
                <a:latin typeface="Barlow SemiBold" pitchFamily="2" charset="77"/>
              </a:rPr>
              <a:t>Bet the farm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8850DB47-0103-724F-96D0-AE7996183700}"/>
              </a:ext>
            </a:extLst>
          </p:cNvPr>
          <p:cNvSpPr/>
          <p:nvPr/>
        </p:nvSpPr>
        <p:spPr>
          <a:xfrm>
            <a:off x="5161597" y="1013185"/>
            <a:ext cx="1281461" cy="1281461"/>
          </a:xfrm>
          <a:prstGeom prst="ellipse">
            <a:avLst/>
          </a:prstGeom>
          <a:solidFill>
            <a:srgbClr val="00C8F1"/>
          </a:solidFill>
          <a:ln w="12700">
            <a:miter lim="400000"/>
          </a:ln>
          <a:effectLst/>
        </p:spPr>
        <p:txBody>
          <a:bodyPr lIns="35714" tIns="35714" rIns="35714" bIns="35714" anchor="ctr"/>
          <a:lstStyle/>
          <a:p>
            <a:pPr defTabSz="228526">
              <a:defRPr sz="2400">
                <a:solidFill>
                  <a:srgbClr val="FFFFFF"/>
                </a:solidFill>
              </a:defRPr>
            </a:pPr>
            <a:endParaRPr sz="1688">
              <a:solidFill>
                <a:srgbClr val="00C8F1"/>
              </a:solidFill>
              <a:latin typeface="Calibri" panose="020F0502020204030204"/>
            </a:endParaRPr>
          </a:p>
        </p:txBody>
      </p:sp>
      <p:sp>
        <p:nvSpPr>
          <p:cNvPr id="9" name="CORE">
            <a:extLst>
              <a:ext uri="{FF2B5EF4-FFF2-40B4-BE49-F238E27FC236}">
                <a16:creationId xmlns:a16="http://schemas.microsoft.com/office/drawing/2014/main" id="{3064929C-58B1-AD46-B9A0-BDA490BD7DA4}"/>
              </a:ext>
            </a:extLst>
          </p:cNvPr>
          <p:cNvSpPr txBox="1"/>
          <p:nvPr/>
        </p:nvSpPr>
        <p:spPr>
          <a:xfrm>
            <a:off x="5228558" y="1510132"/>
            <a:ext cx="1147540" cy="287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5714" tIns="35714" rIns="35714" bIns="35714" anchor="ctr">
            <a:spAutoFit/>
          </a:bodyPr>
          <a:lstStyle>
            <a:lvl1pPr>
              <a:defRPr sz="2400" cap="all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 defTabSz="228526"/>
            <a:r>
              <a:rPr lang="en-US" sz="1400" b="1" spc="100">
                <a:latin typeface="Barlow SemiBold" pitchFamily="2" charset="77"/>
              </a:rPr>
              <a:t>CORE</a:t>
            </a:r>
            <a:endParaRPr sz="1400" b="1" spc="100">
              <a:latin typeface="Barlow SemiBold" pitchFamily="2" charset="77"/>
            </a:endParaRPr>
          </a:p>
        </p:txBody>
      </p:sp>
      <p:sp>
        <p:nvSpPr>
          <p:cNvPr id="10" name="Hedge your bets">
            <a:extLst>
              <a:ext uri="{FF2B5EF4-FFF2-40B4-BE49-F238E27FC236}">
                <a16:creationId xmlns:a16="http://schemas.microsoft.com/office/drawing/2014/main" id="{71C50278-0EDC-014A-97A0-7B27BCA7A092}"/>
              </a:ext>
            </a:extLst>
          </p:cNvPr>
          <p:cNvSpPr txBox="1"/>
          <p:nvPr/>
        </p:nvSpPr>
        <p:spPr>
          <a:xfrm>
            <a:off x="5934132" y="4896302"/>
            <a:ext cx="2373501" cy="3183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5714" tIns="35714" rIns="35714" bIns="35714" numCol="1" anchor="ctr">
            <a:spAutoFit/>
          </a:bodyPr>
          <a:lstStyle>
            <a:lvl1pPr>
              <a:defRPr sz="2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228526"/>
            <a:r>
              <a:rPr lang="en-US" sz="1600" b="1" spc="100">
                <a:solidFill>
                  <a:srgbClr val="223C6D"/>
                </a:solidFill>
                <a:latin typeface="Barlow" pitchFamily="2" charset="77"/>
                <a:cs typeface="Gotham Bold" pitchFamily="2" charset="0"/>
              </a:rPr>
              <a:t>HEDGE YOUR BETS</a:t>
            </a:r>
          </a:p>
        </p:txBody>
      </p:sp>
      <p:sp>
        <p:nvSpPr>
          <p:cNvPr id="11" name="Hedge your bets">
            <a:extLst>
              <a:ext uri="{FF2B5EF4-FFF2-40B4-BE49-F238E27FC236}">
                <a16:creationId xmlns:a16="http://schemas.microsoft.com/office/drawing/2014/main" id="{E590867D-6083-494D-818E-5D908B89408B}"/>
              </a:ext>
            </a:extLst>
          </p:cNvPr>
          <p:cNvSpPr txBox="1"/>
          <p:nvPr/>
        </p:nvSpPr>
        <p:spPr>
          <a:xfrm>
            <a:off x="5934132" y="2487366"/>
            <a:ext cx="2373501" cy="3183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5714" tIns="35714" rIns="35714" bIns="35714" numCol="1" anchor="ctr">
            <a:spAutoFit/>
          </a:bodyPr>
          <a:lstStyle>
            <a:lvl1pPr>
              <a:defRPr sz="2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228526"/>
            <a:r>
              <a:rPr lang="en-US" sz="1600" b="1" spc="100">
                <a:solidFill>
                  <a:srgbClr val="223C6D"/>
                </a:solidFill>
                <a:latin typeface="Barlow" pitchFamily="2" charset="77"/>
                <a:cs typeface="Gotham Bold" pitchFamily="2" charset="0"/>
              </a:rPr>
              <a:t>HEDGE YOUR BETS</a:t>
            </a:r>
          </a:p>
        </p:txBody>
      </p:sp>
      <p:sp>
        <p:nvSpPr>
          <p:cNvPr id="12" name="Hedge your bets">
            <a:extLst>
              <a:ext uri="{FF2B5EF4-FFF2-40B4-BE49-F238E27FC236}">
                <a16:creationId xmlns:a16="http://schemas.microsoft.com/office/drawing/2014/main" id="{F92F8563-66E2-8540-9917-EF9DF3ED8F16}"/>
              </a:ext>
            </a:extLst>
          </p:cNvPr>
          <p:cNvSpPr txBox="1"/>
          <p:nvPr/>
        </p:nvSpPr>
        <p:spPr>
          <a:xfrm>
            <a:off x="8864182" y="4896302"/>
            <a:ext cx="2373501" cy="3183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5714" tIns="35714" rIns="35714" bIns="35714" numCol="1" anchor="ctr">
            <a:spAutoFit/>
          </a:bodyPr>
          <a:lstStyle>
            <a:lvl1pPr>
              <a:defRPr sz="2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228526"/>
            <a:r>
              <a:rPr lang="en-US" sz="1600" b="1" spc="100">
                <a:solidFill>
                  <a:srgbClr val="223C6D"/>
                </a:solidFill>
                <a:latin typeface="Barlow" pitchFamily="2" charset="77"/>
                <a:cs typeface="Gotham Bold" pitchFamily="2" charset="0"/>
              </a:rPr>
              <a:t>HEDGE YOUR BETS</a:t>
            </a:r>
          </a:p>
        </p:txBody>
      </p:sp>
      <p:sp>
        <p:nvSpPr>
          <p:cNvPr id="13" name="Hedge your bets">
            <a:extLst>
              <a:ext uri="{FF2B5EF4-FFF2-40B4-BE49-F238E27FC236}">
                <a16:creationId xmlns:a16="http://schemas.microsoft.com/office/drawing/2014/main" id="{CEDE834D-0B43-D344-AAE5-E1B1698A7DEB}"/>
              </a:ext>
            </a:extLst>
          </p:cNvPr>
          <p:cNvSpPr txBox="1"/>
          <p:nvPr/>
        </p:nvSpPr>
        <p:spPr>
          <a:xfrm>
            <a:off x="8864182" y="2487366"/>
            <a:ext cx="2373501" cy="3183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35714" tIns="35714" rIns="35714" bIns="35714" numCol="1" anchor="ctr">
            <a:spAutoFit/>
          </a:bodyPr>
          <a:lstStyle>
            <a:lvl1pPr>
              <a:defRPr sz="26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algn="ctr" defTabSz="228526"/>
            <a:r>
              <a:rPr lang="en-US" sz="1600" b="1" spc="100">
                <a:solidFill>
                  <a:srgbClr val="223C6D"/>
                </a:solidFill>
                <a:latin typeface="Barlow" pitchFamily="2" charset="77"/>
                <a:cs typeface="Gotham Bold" pitchFamily="2" charset="0"/>
              </a:rPr>
              <a:t>HEDGE YOUR BETS</a:t>
            </a:r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id="{221162B8-1250-BB4E-9A75-D3BC336188F7}"/>
              </a:ext>
            </a:extLst>
          </p:cNvPr>
          <p:cNvSpPr/>
          <p:nvPr/>
        </p:nvSpPr>
        <p:spPr>
          <a:xfrm>
            <a:off x="7974280" y="3231702"/>
            <a:ext cx="1191262" cy="1191262"/>
          </a:xfrm>
          <a:prstGeom prst="ellipse">
            <a:avLst/>
          </a:prstGeom>
          <a:solidFill>
            <a:srgbClr val="22FFD2"/>
          </a:solidFill>
          <a:ln w="12700" cap="flat">
            <a:noFill/>
            <a:miter lim="400000"/>
          </a:ln>
          <a:effectLst/>
        </p:spPr>
        <p:txBody>
          <a:bodyPr wrap="square" lIns="35714" tIns="35714" rIns="35714" bIns="35714" numCol="1" anchor="ctr">
            <a:noAutofit/>
          </a:bodyPr>
          <a:lstStyle/>
          <a:p>
            <a:pPr defTabSz="228526">
              <a:defRPr sz="2400">
                <a:solidFill>
                  <a:srgbClr val="FFFFFF"/>
                </a:solidFill>
              </a:defRPr>
            </a:pPr>
            <a:endParaRPr sz="1200" spc="150">
              <a:solidFill>
                <a:srgbClr val="FFFFFF"/>
              </a:solidFill>
              <a:latin typeface="Helvetica" pitchFamily="2" charset="0"/>
            </a:endParaRPr>
          </a:p>
        </p:txBody>
      </p:sp>
      <p:sp>
        <p:nvSpPr>
          <p:cNvPr id="15" name="ROBUST">
            <a:extLst>
              <a:ext uri="{FF2B5EF4-FFF2-40B4-BE49-F238E27FC236}">
                <a16:creationId xmlns:a16="http://schemas.microsoft.com/office/drawing/2014/main" id="{3A793298-6E5E-0646-A43B-6A272F24CBF9}"/>
              </a:ext>
            </a:extLst>
          </p:cNvPr>
          <p:cNvSpPr txBox="1"/>
          <p:nvPr/>
        </p:nvSpPr>
        <p:spPr>
          <a:xfrm>
            <a:off x="8049134" y="3683550"/>
            <a:ext cx="1041558" cy="2875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none" lIns="35714" tIns="35714" rIns="35714" bIns="35714" numCol="1" anchor="ctr">
            <a:spAutoFit/>
          </a:bodyPr>
          <a:lstStyle>
            <a:lvl1pPr>
              <a:defRPr sz="29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 defTabSz="228526"/>
            <a:r>
              <a:rPr lang="en-US" sz="1400" b="1" spc="100">
                <a:solidFill>
                  <a:srgbClr val="223C6D"/>
                </a:solidFill>
                <a:latin typeface="Barlow SemiBold" pitchFamily="2" charset="77"/>
              </a:rPr>
              <a:t>MUST DO’S</a:t>
            </a:r>
            <a:endParaRPr sz="1400" b="1" spc="100">
              <a:solidFill>
                <a:srgbClr val="223C6D"/>
              </a:solidFill>
              <a:latin typeface="Barlow SemiBold" pitchFamily="2" charset="77"/>
            </a:endParaRPr>
          </a:p>
        </p:txBody>
      </p:sp>
      <p:sp>
        <p:nvSpPr>
          <p:cNvPr id="16" name="Circle">
            <a:extLst>
              <a:ext uri="{FF2B5EF4-FFF2-40B4-BE49-F238E27FC236}">
                <a16:creationId xmlns:a16="http://schemas.microsoft.com/office/drawing/2014/main" id="{1C038505-9CAA-D44A-9902-ED9201ABA908}"/>
              </a:ext>
            </a:extLst>
          </p:cNvPr>
          <p:cNvSpPr/>
          <p:nvPr/>
        </p:nvSpPr>
        <p:spPr>
          <a:xfrm>
            <a:off x="10777932" y="3935711"/>
            <a:ext cx="1006560" cy="1006560"/>
          </a:xfrm>
          <a:prstGeom prst="ellipse">
            <a:avLst/>
          </a:prstGeom>
          <a:solidFill>
            <a:srgbClr val="00C8F1"/>
          </a:solidFill>
          <a:ln w="12700">
            <a:miter lim="400000"/>
          </a:ln>
          <a:effectLst/>
        </p:spPr>
        <p:txBody>
          <a:bodyPr lIns="35714" tIns="35714" rIns="35714" bIns="35714" anchor="ctr"/>
          <a:lstStyle/>
          <a:p>
            <a:pPr defTabSz="228526">
              <a:defRPr sz="2400">
                <a:solidFill>
                  <a:srgbClr val="FFFFFF"/>
                </a:solidFill>
              </a:defRPr>
            </a:pPr>
            <a:endParaRPr sz="1688">
              <a:solidFill>
                <a:srgbClr val="00C8F1"/>
              </a:solidFill>
              <a:latin typeface="Calibri" panose="020F0502020204030204"/>
            </a:endParaRPr>
          </a:p>
        </p:txBody>
      </p:sp>
      <p:sp>
        <p:nvSpPr>
          <p:cNvPr id="17" name="satellite">
            <a:extLst>
              <a:ext uri="{FF2B5EF4-FFF2-40B4-BE49-F238E27FC236}">
                <a16:creationId xmlns:a16="http://schemas.microsoft.com/office/drawing/2014/main" id="{E096A45D-F34E-5644-8BD6-58AF93DE2031}"/>
              </a:ext>
            </a:extLst>
          </p:cNvPr>
          <p:cNvSpPr txBox="1"/>
          <p:nvPr/>
        </p:nvSpPr>
        <p:spPr>
          <a:xfrm>
            <a:off x="10707441" y="4187484"/>
            <a:ext cx="1147540" cy="503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5714" tIns="35714" rIns="35714" bIns="35714" anchor="ctr">
            <a:spAutoFit/>
          </a:bodyPr>
          <a:lstStyle>
            <a:lvl1pPr>
              <a:defRPr sz="1800" cap="all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 defTabSz="228526"/>
            <a:r>
              <a:rPr lang="en-US" sz="1400" b="1" spc="100">
                <a:latin typeface="Barlow SemiBold" pitchFamily="2" charset="77"/>
              </a:rPr>
              <a:t>Side</a:t>
            </a:r>
            <a:br>
              <a:rPr lang="en-US" sz="1400" b="1" spc="100">
                <a:latin typeface="Barlow SemiBold" pitchFamily="2" charset="77"/>
              </a:rPr>
            </a:br>
            <a:r>
              <a:rPr lang="en-US" sz="1400" b="1" spc="100">
                <a:latin typeface="Barlow SemiBold" pitchFamily="2" charset="77"/>
              </a:rPr>
              <a:t>bets</a:t>
            </a:r>
            <a:endParaRPr sz="1400" b="1" spc="100">
              <a:latin typeface="Barlow SemiBold" pitchFamily="2" charset="77"/>
            </a:endParaRPr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B54383E3-67CF-F948-B22D-D0387F273A87}"/>
              </a:ext>
            </a:extLst>
          </p:cNvPr>
          <p:cNvSpPr/>
          <p:nvPr/>
        </p:nvSpPr>
        <p:spPr>
          <a:xfrm>
            <a:off x="8769114" y="5569702"/>
            <a:ext cx="1006560" cy="1006560"/>
          </a:xfrm>
          <a:prstGeom prst="ellipse">
            <a:avLst/>
          </a:prstGeom>
          <a:solidFill>
            <a:srgbClr val="00C8F1"/>
          </a:solidFill>
          <a:ln w="12700">
            <a:miter lim="400000"/>
          </a:ln>
          <a:effectLst/>
        </p:spPr>
        <p:txBody>
          <a:bodyPr lIns="35714" tIns="35714" rIns="35714" bIns="35714" anchor="ctr"/>
          <a:lstStyle/>
          <a:p>
            <a:pPr defTabSz="228526">
              <a:defRPr sz="2400">
                <a:solidFill>
                  <a:srgbClr val="FFFFFF"/>
                </a:solidFill>
              </a:defRPr>
            </a:pPr>
            <a:endParaRPr sz="1688">
              <a:solidFill>
                <a:srgbClr val="00C8F1"/>
              </a:solidFill>
              <a:latin typeface="Calibri" panose="020F0502020204030204"/>
            </a:endParaRPr>
          </a:p>
        </p:txBody>
      </p:sp>
      <p:sp>
        <p:nvSpPr>
          <p:cNvPr id="20" name="Circle">
            <a:extLst>
              <a:ext uri="{FF2B5EF4-FFF2-40B4-BE49-F238E27FC236}">
                <a16:creationId xmlns:a16="http://schemas.microsoft.com/office/drawing/2014/main" id="{DE367257-FEBE-DC4B-896B-CDBB7F03AFB5}"/>
              </a:ext>
            </a:extLst>
          </p:cNvPr>
          <p:cNvSpPr/>
          <p:nvPr/>
        </p:nvSpPr>
        <p:spPr>
          <a:xfrm>
            <a:off x="5161596" y="4048707"/>
            <a:ext cx="1006560" cy="1006560"/>
          </a:xfrm>
          <a:prstGeom prst="ellipse">
            <a:avLst/>
          </a:prstGeom>
          <a:solidFill>
            <a:srgbClr val="00C8F1"/>
          </a:solidFill>
          <a:ln w="12700">
            <a:miter lim="400000"/>
          </a:ln>
          <a:effectLst/>
        </p:spPr>
        <p:txBody>
          <a:bodyPr lIns="35714" tIns="35714" rIns="35714" bIns="35714" anchor="ctr"/>
          <a:lstStyle/>
          <a:p>
            <a:pPr defTabSz="228526">
              <a:defRPr sz="2400">
                <a:solidFill>
                  <a:srgbClr val="FFFFFF"/>
                </a:solidFill>
              </a:defRPr>
            </a:pPr>
            <a:endParaRPr sz="1688">
              <a:solidFill>
                <a:srgbClr val="00C8F1"/>
              </a:solidFill>
              <a:latin typeface="Calibri" panose="020F0502020204030204"/>
            </a:endParaRPr>
          </a:p>
        </p:txBody>
      </p:sp>
      <p:sp>
        <p:nvSpPr>
          <p:cNvPr id="22" name="satellite">
            <a:extLst>
              <a:ext uri="{FF2B5EF4-FFF2-40B4-BE49-F238E27FC236}">
                <a16:creationId xmlns:a16="http://schemas.microsoft.com/office/drawing/2014/main" id="{FD0A68BB-C7E6-F840-898D-B2BD1AD98F14}"/>
              </a:ext>
            </a:extLst>
          </p:cNvPr>
          <p:cNvSpPr txBox="1"/>
          <p:nvPr/>
        </p:nvSpPr>
        <p:spPr>
          <a:xfrm>
            <a:off x="8698625" y="5821477"/>
            <a:ext cx="1147540" cy="503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5714" tIns="35714" rIns="35714" bIns="35714" anchor="ctr">
            <a:spAutoFit/>
          </a:bodyPr>
          <a:lstStyle>
            <a:lvl1pPr>
              <a:defRPr sz="1800" cap="all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 defTabSz="228526"/>
            <a:r>
              <a:rPr lang="en-US" sz="1400" b="1" spc="100">
                <a:latin typeface="Barlow SemiBold" pitchFamily="2" charset="77"/>
              </a:rPr>
              <a:t>Side</a:t>
            </a:r>
            <a:br>
              <a:rPr lang="en-US" sz="1400" b="1" spc="100">
                <a:latin typeface="Barlow SemiBold" pitchFamily="2" charset="77"/>
              </a:rPr>
            </a:br>
            <a:r>
              <a:rPr lang="en-US" sz="1400" b="1" spc="100">
                <a:latin typeface="Barlow SemiBold" pitchFamily="2" charset="77"/>
              </a:rPr>
              <a:t>bets</a:t>
            </a:r>
            <a:endParaRPr sz="1400" b="1" spc="100">
              <a:latin typeface="Barlow SemiBold" pitchFamily="2" charset="77"/>
            </a:endParaRPr>
          </a:p>
        </p:txBody>
      </p:sp>
      <p:sp>
        <p:nvSpPr>
          <p:cNvPr id="23" name="satellite">
            <a:extLst>
              <a:ext uri="{FF2B5EF4-FFF2-40B4-BE49-F238E27FC236}">
                <a16:creationId xmlns:a16="http://schemas.microsoft.com/office/drawing/2014/main" id="{4BD4D734-82DE-9B4C-81F6-43CC45D57ADC}"/>
              </a:ext>
            </a:extLst>
          </p:cNvPr>
          <p:cNvSpPr txBox="1"/>
          <p:nvPr/>
        </p:nvSpPr>
        <p:spPr>
          <a:xfrm>
            <a:off x="5091107" y="4300482"/>
            <a:ext cx="1147540" cy="5030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35714" tIns="35714" rIns="35714" bIns="35714" anchor="ctr">
            <a:spAutoFit/>
          </a:bodyPr>
          <a:lstStyle>
            <a:lvl1pPr>
              <a:defRPr sz="1800" cap="all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pPr algn="ctr" defTabSz="228526"/>
            <a:r>
              <a:rPr lang="en-US" sz="1400" b="1" spc="100">
                <a:latin typeface="Barlow SemiBold" pitchFamily="2" charset="77"/>
              </a:rPr>
              <a:t>Side</a:t>
            </a:r>
            <a:br>
              <a:rPr lang="en-US" sz="1400" b="1" spc="100">
                <a:latin typeface="Barlow SemiBold" pitchFamily="2" charset="77"/>
              </a:rPr>
            </a:br>
            <a:r>
              <a:rPr lang="en-US" sz="1400" b="1" spc="100">
                <a:latin typeface="Barlow SemiBold" pitchFamily="2" charset="77"/>
              </a:rPr>
              <a:t>bets</a:t>
            </a:r>
            <a:endParaRPr sz="1400" b="1" spc="100">
              <a:latin typeface="Barlow SemiBold" pitchFamily="2" charset="77"/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6F9842CE-CBE1-FA40-9EC9-8436707CB78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228526"/>
            <a:fld id="{568B74E3-F987-8947-80E3-7B0415162CE2}" type="slidenum">
              <a:rPr lang="en-US">
                <a:solidFill>
                  <a:srgbClr val="223C6E"/>
                </a:solidFill>
              </a:rPr>
              <a:pPr defTabSz="228526"/>
              <a:t>9</a:t>
            </a:fld>
            <a:endParaRPr lang="en-US">
              <a:solidFill>
                <a:srgbClr val="223C6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BDE16-628E-554F-8D7B-1873CE1AA8A9}"/>
              </a:ext>
            </a:extLst>
          </p:cNvPr>
          <p:cNvSpPr txBox="1"/>
          <p:nvPr/>
        </p:nvSpPr>
        <p:spPr>
          <a:xfrm>
            <a:off x="1434830" y="3935710"/>
            <a:ext cx="362438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526"/>
            <a:r>
              <a:rPr lang="en-US">
                <a:solidFill>
                  <a:srgbClr val="223C6E"/>
                </a:solidFill>
                <a:latin typeface="Barlow Semi Condensed" pitchFamily="2" charset="77"/>
              </a:rPr>
              <a:t>Start something in a small way</a:t>
            </a:r>
          </a:p>
          <a:p>
            <a:pPr defTabSz="228526"/>
            <a:endParaRPr lang="en-US">
              <a:solidFill>
                <a:srgbClr val="223C6E"/>
              </a:solidFill>
              <a:latin typeface="Barlow Semi Condensed" pitchFamily="2" charset="77"/>
            </a:endParaRPr>
          </a:p>
          <a:p>
            <a:pPr defTabSz="228526"/>
            <a:r>
              <a:rPr lang="en-US">
                <a:solidFill>
                  <a:srgbClr val="223C6E"/>
                </a:solidFill>
                <a:latin typeface="Barlow Semi Condensed" pitchFamily="2" charset="77"/>
              </a:rPr>
              <a:t>Break a program into smaller steps, commitments</a:t>
            </a:r>
          </a:p>
          <a:p>
            <a:pPr defTabSz="228526"/>
            <a:endParaRPr lang="en-US">
              <a:solidFill>
                <a:srgbClr val="223C6E"/>
              </a:solidFill>
              <a:latin typeface="Barlow Semi Condensed" pitchFamily="2" charset="77"/>
            </a:endParaRPr>
          </a:p>
          <a:p>
            <a:pPr defTabSz="228526"/>
            <a:r>
              <a:rPr lang="en-US">
                <a:solidFill>
                  <a:srgbClr val="223C6E"/>
                </a:solidFill>
                <a:latin typeface="Barlow Semi Condensed" pitchFamily="2" charset="77"/>
              </a:rPr>
              <a:t>Partner to share the load/risk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AE1179-8CF6-DE4E-B77A-152B430D39CF}"/>
              </a:ext>
            </a:extLst>
          </p:cNvPr>
          <p:cNvCxnSpPr/>
          <p:nvPr/>
        </p:nvCxnSpPr>
        <p:spPr>
          <a:xfrm flipH="1" flipV="1">
            <a:off x="4391815" y="4178526"/>
            <a:ext cx="667398" cy="112997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DF2421F-EAC7-9B41-A104-6E194429CBD5}"/>
              </a:ext>
            </a:extLst>
          </p:cNvPr>
          <p:cNvCxnSpPr>
            <a:cxnSpLocks/>
          </p:cNvCxnSpPr>
          <p:nvPr/>
        </p:nvCxnSpPr>
        <p:spPr>
          <a:xfrm flipH="1">
            <a:off x="4804069" y="4699456"/>
            <a:ext cx="255144" cy="0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8EADFB0-5D38-8F42-952E-9BE82125267E}"/>
              </a:ext>
            </a:extLst>
          </p:cNvPr>
          <p:cNvCxnSpPr>
            <a:cxnSpLocks/>
          </p:cNvCxnSpPr>
          <p:nvPr/>
        </p:nvCxnSpPr>
        <p:spPr>
          <a:xfrm flipH="1">
            <a:off x="4370129" y="5055267"/>
            <a:ext cx="720979" cy="410516"/>
          </a:xfrm>
          <a:prstGeom prst="line">
            <a:avLst/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picture containing ball, holding, food, drawing&#10;&#10;Description automatically generated">
            <a:extLst>
              <a:ext uri="{FF2B5EF4-FFF2-40B4-BE49-F238E27FC236}">
                <a16:creationId xmlns:a16="http://schemas.microsoft.com/office/drawing/2014/main" id="{593EF79F-D589-4720-9CF8-4C59E2A1C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16" y="5943273"/>
            <a:ext cx="2322771" cy="60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056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Matt Ranen">
      <a:dk1>
        <a:srgbClr val="000000"/>
      </a:dk1>
      <a:lt1>
        <a:srgbClr val="FFFFFF"/>
      </a:lt1>
      <a:dk2>
        <a:srgbClr val="3B383B"/>
      </a:dk2>
      <a:lt2>
        <a:srgbClr val="E7E6E6"/>
      </a:lt2>
      <a:accent1>
        <a:srgbClr val="223C6E"/>
      </a:accent1>
      <a:accent2>
        <a:srgbClr val="26C3EB"/>
      </a:accent2>
      <a:accent3>
        <a:srgbClr val="17FFD2"/>
      </a:accent3>
      <a:accent4>
        <a:srgbClr val="757176"/>
      </a:accent4>
      <a:accent5>
        <a:srgbClr val="DE502C"/>
      </a:accent5>
      <a:accent6>
        <a:srgbClr val="780F0A"/>
      </a:accent6>
      <a:hlink>
        <a:srgbClr val="00BE99"/>
      </a:hlink>
      <a:folHlink>
        <a:srgbClr val="00937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3600" dirty="0">
            <a:latin typeface="Barlow Semi Condensed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3200" dirty="0" smtClean="0">
            <a:solidFill>
              <a:schemeClr val="accent1"/>
            </a:solidFill>
            <a:latin typeface="Barlow Semi Condensed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516624621494BADAF0B02C0DF353F" ma:contentTypeVersion="13" ma:contentTypeDescription="Create a new document." ma:contentTypeScope="" ma:versionID="1804a0ed6f0e301711d5b8ba204cb778">
  <xsd:schema xmlns:xsd="http://www.w3.org/2001/XMLSchema" xmlns:xs="http://www.w3.org/2001/XMLSchema" xmlns:p="http://schemas.microsoft.com/office/2006/metadata/properties" xmlns:ns3="ea8ead01-050c-4a15-9932-30d10577c760" xmlns:ns4="3c409f37-9c80-4ae8-9d13-0dd03e3d1641" targetNamespace="http://schemas.microsoft.com/office/2006/metadata/properties" ma:root="true" ma:fieldsID="e56ff89a0ab5d605ba16fc5cdc769dd7" ns3:_="" ns4:_="">
    <xsd:import namespace="ea8ead01-050c-4a15-9932-30d10577c760"/>
    <xsd:import namespace="3c409f37-9c80-4ae8-9d13-0dd03e3d164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8ead01-050c-4a15-9932-30d10577c7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409f37-9c80-4ae8-9d13-0dd03e3d164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D502945-8EA2-4F1E-8774-28F87F0633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8ead01-050c-4a15-9932-30d10577c760"/>
    <ds:schemaRef ds:uri="3c409f37-9c80-4ae8-9d13-0dd03e3d16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F70C0F-3E8A-4204-B337-F6F72BD7A39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0DE939-CC84-48C3-8EB2-42041047E06D}">
  <ds:schemaRefs>
    <ds:schemaRef ds:uri="http://purl.org/dc/elements/1.1/"/>
    <ds:schemaRef ds:uri="http://schemas.microsoft.com/office/2006/metadata/properties"/>
    <ds:schemaRef ds:uri="ea8ead01-050c-4a15-9932-30d10577c760"/>
    <ds:schemaRef ds:uri="http://schemas.microsoft.com/office/infopath/2007/PartnerControls"/>
    <ds:schemaRef ds:uri="3c409f37-9c80-4ae8-9d13-0dd03e3d1641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928</Words>
  <Application>Microsoft Office PowerPoint</Application>
  <PresentationFormat>Widescreen</PresentationFormat>
  <Paragraphs>225</Paragraphs>
  <Slides>33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5" baseType="lpstr">
      <vt:lpstr>Arial</vt:lpstr>
      <vt:lpstr>Barlow</vt:lpstr>
      <vt:lpstr>Barlow ExtraLight</vt:lpstr>
      <vt:lpstr>Barlow Medium</vt:lpstr>
      <vt:lpstr>Barlow Semi Condensed</vt:lpstr>
      <vt:lpstr>Barlow Semi Condensed Medium</vt:lpstr>
      <vt:lpstr>Barlow SemiBold</vt:lpstr>
      <vt:lpstr>Calibri</vt:lpstr>
      <vt:lpstr>Gill Sans MT</vt:lpstr>
      <vt:lpstr>Helvetica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There is no data about the future… just stories</vt:lpstr>
      <vt:lpstr>Overview of scenarios</vt:lpstr>
      <vt:lpstr>Where scenarios fit in creating strategy</vt:lpstr>
      <vt:lpstr>Rehearsing the future</vt:lpstr>
      <vt:lpstr>A portfolio of  bets against the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October 18 – 20, 2020 Hold the date. Invite your Board.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 Riseman</dc:creator>
  <cp:lastModifiedBy>Julia Riseman</cp:lastModifiedBy>
  <cp:revision>1</cp:revision>
  <dcterms:created xsi:type="dcterms:W3CDTF">2020-06-25T21:54:17Z</dcterms:created>
  <dcterms:modified xsi:type="dcterms:W3CDTF">2020-06-25T22:02:03Z</dcterms:modified>
</cp:coreProperties>
</file>