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7" r:id="rId3"/>
    <p:sldId id="258" r:id="rId4"/>
    <p:sldId id="261" r:id="rId5"/>
    <p:sldId id="260" r:id="rId6"/>
    <p:sldId id="264" r:id="rId7"/>
    <p:sldId id="263" r:id="rId8"/>
    <p:sldId id="262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0BB71-A792-4ECD-875F-02E6FE1802E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F29DD-D438-4449-A10B-6E67A0A3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ba94e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1f8ba94e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191EC-A553-46C5-8EEE-39A060DE3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22909-8727-4AB4-851C-17C9E41F0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778C3-A70B-44B6-BB05-204AA0EE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F0D66-8B86-47E3-B7C5-DEBC66FA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30F20-7A3E-4096-AADE-22D14B2B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AFC5-31D5-408D-8B6B-152B9C8D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00C47-788A-4126-B6E1-2E4A22F5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A01C4-CE1C-41D9-B74C-C75456C2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D4D75-FBB4-4036-BD7F-2899011E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57EBE-C5CE-4620-B046-ABA2316A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8B06B-F57D-4A06-AADD-61A72BC63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D348F-BE6B-4FA4-8811-4A678EE99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93BCD-C144-4BEA-AC9E-EF1D5A4F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ABAE1-A4C7-4688-A53D-8B5E2CB8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1B11E-6229-4B9E-9822-8602C136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8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706D-B03F-4CD2-927B-4A089C0E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1ABE8-71AC-4F5F-9129-BD1BB2E1A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35D71-6A31-4FFC-89EB-76E0D89F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DED6C-E05C-49CA-BB39-5B8D74CB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ABD9-A90F-4755-90F9-30900252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5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2C83-489D-49EE-81AF-964F5F39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2CD5-7338-4925-8A29-E74980445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F8541-E26C-4CA8-AB18-4429FC07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E899F-B428-47D9-85DD-2C9A6841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AAC21-9142-4C94-AB8C-2EA88533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5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9E25-CD3D-4511-B9C8-39ECE08C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E414F-7B32-4357-A560-A902FF436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697F0-B06B-4587-BFD1-F4F20D8E0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44850-BE54-4F0C-AA91-701BEFD1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B4CBB-F6FD-4DE1-BC84-B3AA725B5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A33EC-EB89-4EA2-9160-359D8264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EEF0-779F-425B-BAB7-51D6FD3E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5E869-3475-491D-B51D-4690161F0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6BDC6-1204-446B-AC69-102F7477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835BF-0907-4E94-9EE5-70F2FE1C9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1C21B4-98FB-450C-9E34-9F77C60EE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8DBFA-0E1B-474B-AFBA-1039D154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40F974-37D8-4AB2-800D-26AA81A0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A0E4B6-267B-4388-B31A-14A5E3DC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0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818F-8D13-4FC1-BD9A-7C950EBC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D21EE-A6AC-4EB0-B8B0-553993AB9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60F4E-3EB7-4350-84C7-97818D14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1CBFF-20A8-4443-9201-D2460181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D1E298-FA46-48B8-BCD7-E7043920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A56FB-748D-479F-B236-EDF636C2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817CB-334A-46F7-B53D-0DA64F49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9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967B-2AD1-430B-BCDD-982615C4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AC7-21FF-465A-A9CB-721BB7C9D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13ADB-F922-4A4B-B719-EF42B9213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8F636-9A08-4023-B9A0-664315BD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C96FD-A320-4022-9295-C8F84720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F880B-0978-4F7B-BAF5-DD6230AC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8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CA27-343A-4B57-A3BA-38FEE0C7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FBD38-892D-4BB3-A07B-C5FABD23C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916BF-CD62-411E-917A-FA3FEB872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19EEF-7C2E-4328-92D5-1D50776E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0E0C6-889F-4575-BD19-58BD8E8D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74E4-CB41-4888-A898-78624F8E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4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D1EC23-90C7-4FC1-8355-D81E569A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2BFFC-E942-4F1D-9582-4E3F17DDC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C3699-6177-4D9E-9E5D-D5A3B8662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86580-C431-415A-9257-662FB8A6CB6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C4EF6-E923-4DEC-B054-9F0489130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1FEDE-6925-49D2-AD14-A20A6D419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66296-D016-455C-AA74-80C6EEE1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4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ctrTitle"/>
          </p:nvPr>
        </p:nvSpPr>
        <p:spPr>
          <a:xfrm>
            <a:off x="1021078" y="-462846"/>
            <a:ext cx="10601400" cy="21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lfa Slab One"/>
                <a:ea typeface="Alfa Slab One"/>
                <a:cs typeface="Alfa Slab One"/>
                <a:sym typeface="Alfa Slab One"/>
              </a:rPr>
              <a:t>BB Camp</a:t>
            </a:r>
            <a:endParaRPr sz="4000" dirty="0">
              <a:solidFill>
                <a:schemeClr val="bg1"/>
              </a:solidFill>
              <a:latin typeface="Rock Salt"/>
              <a:ea typeface="Rock Salt"/>
              <a:cs typeface="Rock Salt"/>
              <a:sym typeface="Rock Salt"/>
            </a:endParaRPr>
          </a:p>
          <a:p>
            <a:r>
              <a:rPr lang="en-US" sz="4000" dirty="0">
                <a:solidFill>
                  <a:schemeClr val="bg1"/>
                </a:solidFill>
                <a:latin typeface="Alfa Slab One"/>
                <a:ea typeface="Alfa Slab One"/>
                <a:cs typeface="Alfa Slab One"/>
                <a:sym typeface="Alfa Slab One"/>
              </a:rPr>
              <a:t>VIRTUAL CAMPFIRE &amp; HAVDALAH</a:t>
            </a:r>
            <a:endParaRPr sz="4000" dirty="0">
              <a:solidFill>
                <a:schemeClr val="bg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9D656E-6F4A-49F9-84ED-822EF9BE4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26" y="3748945"/>
            <a:ext cx="2248722" cy="2248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36274-D212-4017-827F-B14CFB83DA48}"/>
              </a:ext>
            </a:extLst>
          </p:cNvPr>
          <p:cNvSpPr txBox="1"/>
          <p:nvPr/>
        </p:nvSpPr>
        <p:spPr>
          <a:xfrm>
            <a:off x="1021078" y="922421"/>
            <a:ext cx="10304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BB Camp Donor Update</a:t>
            </a:r>
          </a:p>
          <a:p>
            <a:pPr algn="ctr"/>
            <a:r>
              <a:rPr lang="en-US" sz="5400" dirty="0"/>
              <a:t>April 13, 2020 – 4 pm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8C61E2-47ED-4A99-B534-AE1B5CE10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49" y="125015"/>
            <a:ext cx="8810625" cy="66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991F-4425-422C-A565-BA414882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National &amp; Local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3D2A-B050-42DF-B558-0B96781A5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“</a:t>
            </a:r>
            <a:r>
              <a:rPr lang="en-US" b="1" i="1" dirty="0" err="1"/>
              <a:t>Ayeka</a:t>
            </a:r>
            <a:r>
              <a:rPr lang="en-US" b="1" i="1" dirty="0"/>
              <a:t>?</a:t>
            </a:r>
            <a:r>
              <a:rPr lang="en-US" b="1" dirty="0"/>
              <a:t> Where are you?” The response is “</a:t>
            </a:r>
            <a:r>
              <a:rPr lang="en-US" b="1" i="1" dirty="0" err="1"/>
              <a:t>Hineni</a:t>
            </a:r>
            <a:r>
              <a:rPr lang="en-US" b="1" dirty="0"/>
              <a:t> – I am here.”</a:t>
            </a:r>
            <a:endParaRPr lang="en-US" dirty="0"/>
          </a:p>
          <a:p>
            <a:pPr lvl="0"/>
            <a:r>
              <a:rPr lang="en-US" dirty="0"/>
              <a:t>Centers for Disease Control and Prevention (CDC)</a:t>
            </a:r>
          </a:p>
          <a:p>
            <a:pPr lvl="0"/>
            <a:r>
              <a:rPr lang="en-US" dirty="0"/>
              <a:t>Oregon Health Authority (OHA)</a:t>
            </a:r>
          </a:p>
          <a:p>
            <a:pPr lvl="0"/>
            <a:r>
              <a:rPr lang="en-US" dirty="0"/>
              <a:t>American Camp Association (ACA)</a:t>
            </a:r>
          </a:p>
          <a:p>
            <a:pPr lvl="0"/>
            <a:r>
              <a:rPr lang="en-US" dirty="0"/>
              <a:t>Jewish Federation of North America (JFNA)</a:t>
            </a:r>
          </a:p>
          <a:p>
            <a:pPr lvl="0"/>
            <a:r>
              <a:rPr lang="en-US" dirty="0"/>
              <a:t>Jewish Community Centers Association (JCCA)</a:t>
            </a:r>
          </a:p>
          <a:p>
            <a:pPr lvl="0"/>
            <a:r>
              <a:rPr lang="en-US" dirty="0"/>
              <a:t>Foundation for Jewish Camp (FJC)</a:t>
            </a:r>
          </a:p>
          <a:p>
            <a:pPr lvl="0"/>
            <a:r>
              <a:rPr lang="en-US" dirty="0"/>
              <a:t>Harold Grinspoon Foundation </a:t>
            </a:r>
            <a:r>
              <a:rPr lang="en-US" dirty="0" err="1"/>
              <a:t>JCamp</a:t>
            </a:r>
            <a:r>
              <a:rPr lang="en-US" dirty="0"/>
              <a:t> 180 Program (HGF)</a:t>
            </a:r>
          </a:p>
          <a:p>
            <a:pPr lvl="0"/>
            <a:r>
              <a:rPr lang="en-US" dirty="0"/>
              <a:t>Jewish Federation of Greater Portland (JFGP)</a:t>
            </a:r>
          </a:p>
          <a:p>
            <a:pPr lvl="0"/>
            <a:r>
              <a:rPr lang="en-US" dirty="0"/>
              <a:t>State vs National/ Independent vs Movement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991F-4425-422C-A565-BA414882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Funding 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3D2A-B050-42DF-B558-0B96781A5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Jewish Federation of Greater Portland (JFGP) Emergency Relief Grant Award ($13,500)</a:t>
            </a:r>
          </a:p>
          <a:p>
            <a:pPr lvl="0"/>
            <a:r>
              <a:rPr lang="en-US" dirty="0"/>
              <a:t>SBA PPP Loan/ Forgiveness</a:t>
            </a:r>
          </a:p>
          <a:p>
            <a:pPr lvl="0"/>
            <a:r>
              <a:rPr lang="en-US" dirty="0"/>
              <a:t>Redwoods Insurance Claim</a:t>
            </a:r>
          </a:p>
          <a:p>
            <a:pPr lvl="0"/>
            <a:r>
              <a:rPr lang="en-US" dirty="0"/>
              <a:t>Fundraising - donor pledge collections </a:t>
            </a:r>
          </a:p>
          <a:p>
            <a:pPr lvl="0"/>
            <a:r>
              <a:rPr lang="en-US" dirty="0"/>
              <a:t>Harold Grinspoon Foundation </a:t>
            </a:r>
            <a:r>
              <a:rPr lang="en-US" dirty="0" err="1"/>
              <a:t>JCamp</a:t>
            </a:r>
            <a:r>
              <a:rPr lang="en-US" dirty="0"/>
              <a:t> 180 Matching Grant, </a:t>
            </a:r>
            <a:r>
              <a:rPr lang="en-US" i="1" dirty="0"/>
              <a:t>All Together Now</a:t>
            </a:r>
            <a:endParaRPr lang="en-US" dirty="0"/>
          </a:p>
          <a:p>
            <a:pPr lvl="0"/>
            <a:r>
              <a:rPr lang="en-US" dirty="0"/>
              <a:t>Foundation Jewish Camp Capital Campaign Loan and Northside Cabin Construction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2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1991F-4425-422C-A565-BA414882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North Cabin Construction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B188F1F3-4E25-4EF4-8545-E7E4144E00AF" descr="B188F1F3-4E25-4EF4-8545-E7E4144E00AF">
            <a:extLst>
              <a:ext uri="{FF2B5EF4-FFF2-40B4-BE49-F238E27FC236}">
                <a16:creationId xmlns:a16="http://schemas.microsoft.com/office/drawing/2014/main" id="{4C04D4D8-98A3-475A-8309-48D90C7CE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r="21205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9E15136D-A5C9-45B9-A54B-6D969734710C" descr="9E15136D-A5C9-45B9-A54B-6D969734710C">
            <a:extLst>
              <a:ext uri="{FF2B5EF4-FFF2-40B4-BE49-F238E27FC236}">
                <a16:creationId xmlns:a16="http://schemas.microsoft.com/office/drawing/2014/main" id="{8C12CD1F-BA06-4C29-A412-B483B85E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901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DE09AD2-A98D-44A7-BA7A-8F1D10CB1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4" r="16892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all, sitting, game, street&#10;&#10;Description automatically generated">
            <a:extLst>
              <a:ext uri="{FF2B5EF4-FFF2-40B4-BE49-F238E27FC236}">
                <a16:creationId xmlns:a16="http://schemas.microsoft.com/office/drawing/2014/main" id="{D11714BA-8FC7-42E7-995C-67E9104D9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1822449"/>
            <a:ext cx="6067425" cy="4044950"/>
          </a:xfrm>
          <a:prstGeom prst="rect">
            <a:avLst/>
          </a:prstGeom>
        </p:spPr>
      </p:pic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344DC16-479B-4169-B286-7A6AB2865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68" y="280737"/>
            <a:ext cx="3248489" cy="1202565"/>
          </a:xfrm>
        </p:spPr>
      </p:pic>
      <p:pic>
        <p:nvPicPr>
          <p:cNvPr id="7" name="Picture 6" descr="BB_Camp_PR_8.5x11.pdf - Adobe Acrobat Reader DC">
            <a:extLst>
              <a:ext uri="{FF2B5EF4-FFF2-40B4-BE49-F238E27FC236}">
                <a16:creationId xmlns:a16="http://schemas.microsoft.com/office/drawing/2014/main" id="{7AB2E3F2-B5BA-4E02-92BE-49CC955E2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12298" r="35654"/>
          <a:stretch/>
        </p:blipFill>
        <p:spPr>
          <a:xfrm>
            <a:off x="209550" y="228599"/>
            <a:ext cx="5791200" cy="74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8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n open computer&#10;&#10;Description automatically generated">
            <a:extLst>
              <a:ext uri="{FF2B5EF4-FFF2-40B4-BE49-F238E27FC236}">
                <a16:creationId xmlns:a16="http://schemas.microsoft.com/office/drawing/2014/main" id="{41540DB8-40A6-468F-8D08-83EACA07D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b="449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4DBD1-06A6-4571-B628-EC1376134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Virtual Youth Events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90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6A531-A400-48F3-824F-2C039592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Family &amp; Community Events</a:t>
            </a:r>
          </a:p>
        </p:txBody>
      </p:sp>
      <p:pic>
        <p:nvPicPr>
          <p:cNvPr id="11" name="Picture 10" descr="A group of people posing for a photo in front of a television&#10;&#10;Description automatically generated">
            <a:extLst>
              <a:ext uri="{FF2B5EF4-FFF2-40B4-BE49-F238E27FC236}">
                <a16:creationId xmlns:a16="http://schemas.microsoft.com/office/drawing/2014/main" id="{DA55939B-A165-4BEE-BE7E-F58AA9195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689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woman, piano, guitar, young&#10;&#10;Description automatically generated">
            <a:extLst>
              <a:ext uri="{FF2B5EF4-FFF2-40B4-BE49-F238E27FC236}">
                <a16:creationId xmlns:a16="http://schemas.microsoft.com/office/drawing/2014/main" id="{5FFE16D5-DF28-44F9-8ACE-D7EAAE682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r="21529" b="-1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7" name="Picture 6" descr="A fire place&#10;&#10;Description automatically generated">
            <a:extLst>
              <a:ext uri="{FF2B5EF4-FFF2-40B4-BE49-F238E27FC236}">
                <a16:creationId xmlns:a16="http://schemas.microsoft.com/office/drawing/2014/main" id="{92D1F9F0-2C92-4CC8-A4D1-9FA3FD77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4" r="21417" b="-1"/>
          <a:stretch/>
        </p:blipFill>
        <p:spPr>
          <a:xfrm>
            <a:off x="4638675" y="299364"/>
            <a:ext cx="2775313" cy="3008188"/>
          </a:xfrm>
          <a:prstGeom prst="rect">
            <a:avLst/>
          </a:prstGeom>
        </p:spPr>
      </p:pic>
      <p:pic>
        <p:nvPicPr>
          <p:cNvPr id="5" name="Picture 4" descr="A screen shot of an open computer&#10;&#10;Description automatically generated">
            <a:extLst>
              <a:ext uri="{FF2B5EF4-FFF2-40B4-BE49-F238E27FC236}">
                <a16:creationId xmlns:a16="http://schemas.microsoft.com/office/drawing/2014/main" id="{F5211E7C-E9B7-4362-B97B-B531724E6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1" r="3" b="7844"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0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991F-4425-422C-A565-BA414882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Summer Camps 2020</a:t>
            </a:r>
            <a:br>
              <a:rPr lang="en-US" b="1" dirty="0"/>
            </a:br>
            <a:r>
              <a:rPr lang="en-US" b="1" dirty="0"/>
              <a:t>We Can’t Wait to See You Again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3D2A-B050-42DF-B558-0B96781A5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Things We Are Thinking About in Detail</a:t>
            </a:r>
          </a:p>
          <a:p>
            <a:pPr lvl="1"/>
            <a:r>
              <a:rPr lang="en-US" dirty="0"/>
              <a:t>Preparation and Plans</a:t>
            </a:r>
          </a:p>
          <a:p>
            <a:pPr lvl="1"/>
            <a:r>
              <a:rPr lang="en-US" dirty="0"/>
              <a:t>Communications to Families</a:t>
            </a:r>
          </a:p>
          <a:p>
            <a:pPr lvl="1"/>
            <a:r>
              <a:rPr lang="en-US" dirty="0"/>
              <a:t>Medical and Wellness Center Protocols</a:t>
            </a:r>
          </a:p>
          <a:p>
            <a:pPr lvl="1"/>
            <a:r>
              <a:rPr lang="en-US" dirty="0"/>
              <a:t>International Staffing/ Domestic Staffing</a:t>
            </a:r>
          </a:p>
          <a:p>
            <a:pPr lvl="1"/>
            <a:r>
              <a:rPr lang="en-US" dirty="0"/>
              <a:t>Visitors on Camp</a:t>
            </a:r>
          </a:p>
          <a:p>
            <a:pPr lvl="1"/>
            <a:r>
              <a:rPr lang="en-US" dirty="0"/>
              <a:t>Overnight/ Day Trips</a:t>
            </a:r>
          </a:p>
          <a:p>
            <a:pPr lvl="1"/>
            <a:r>
              <a:rPr lang="en-US" dirty="0"/>
              <a:t>Innovative Programming</a:t>
            </a:r>
          </a:p>
        </p:txBody>
      </p:sp>
    </p:spTree>
    <p:extLst>
      <p:ext uri="{BB962C8B-B14F-4D97-AF65-F5344CB8AC3E}">
        <p14:creationId xmlns:p14="http://schemas.microsoft.com/office/powerpoint/2010/main" val="4045076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210</Words>
  <Application>Microsoft Office PowerPoint</Application>
  <PresentationFormat>Widescreen</PresentationFormat>
  <Paragraphs>34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Alfa Slab One</vt:lpstr>
      <vt:lpstr>Arial</vt:lpstr>
      <vt:lpstr>Calibri</vt:lpstr>
      <vt:lpstr>Calibri Light</vt:lpstr>
      <vt:lpstr>Rock Salt</vt:lpstr>
      <vt:lpstr>Office Theme</vt:lpstr>
      <vt:lpstr>BB Camp VIRTUAL CAMPFIRE &amp; HAVDALAH</vt:lpstr>
      <vt:lpstr>PowerPoint Presentation</vt:lpstr>
      <vt:lpstr>National &amp; Local Resources</vt:lpstr>
      <vt:lpstr>Funding Opportunities</vt:lpstr>
      <vt:lpstr>North Cabin Construction </vt:lpstr>
      <vt:lpstr>PowerPoint Presentation</vt:lpstr>
      <vt:lpstr>Virtual Youth Events</vt:lpstr>
      <vt:lpstr>Family &amp; Community Events</vt:lpstr>
      <vt:lpstr>Summer Camps 2020 We Can’t Wait to See You Again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 Camp VIRTUAL CAMPFIRE &amp; HAVDALAH</dc:title>
  <dc:creator>Aaron Pearlman</dc:creator>
  <cp:lastModifiedBy>Kevin Martone</cp:lastModifiedBy>
  <cp:revision>5</cp:revision>
  <dcterms:created xsi:type="dcterms:W3CDTF">2020-04-13T22:03:01Z</dcterms:created>
  <dcterms:modified xsi:type="dcterms:W3CDTF">2020-04-15T12:59:42Z</dcterms:modified>
</cp:coreProperties>
</file>